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22" r:id="rId3"/>
    <p:sldMasterId id="2147483739" r:id="rId4"/>
  </p:sldMasterIdLst>
  <p:notesMasterIdLst>
    <p:notesMasterId r:id="rId31"/>
  </p:notesMasterIdLst>
  <p:sldIdLst>
    <p:sldId id="383" r:id="rId5"/>
    <p:sldId id="384" r:id="rId6"/>
    <p:sldId id="286" r:id="rId7"/>
    <p:sldId id="276" r:id="rId8"/>
    <p:sldId id="331" r:id="rId9"/>
    <p:sldId id="316" r:id="rId10"/>
    <p:sldId id="332" r:id="rId11"/>
    <p:sldId id="333" r:id="rId12"/>
    <p:sldId id="334" r:id="rId13"/>
    <p:sldId id="318" r:id="rId14"/>
    <p:sldId id="319" r:id="rId15"/>
    <p:sldId id="320" r:id="rId16"/>
    <p:sldId id="335" r:id="rId17"/>
    <p:sldId id="321" r:id="rId18"/>
    <p:sldId id="322" r:id="rId19"/>
    <p:sldId id="336" r:id="rId20"/>
    <p:sldId id="324" r:id="rId21"/>
    <p:sldId id="337" r:id="rId22"/>
    <p:sldId id="325" r:id="rId23"/>
    <p:sldId id="338" r:id="rId24"/>
    <p:sldId id="326" r:id="rId25"/>
    <p:sldId id="327" r:id="rId26"/>
    <p:sldId id="328" r:id="rId27"/>
    <p:sldId id="329" r:id="rId28"/>
    <p:sldId id="385" r:id="rId29"/>
    <p:sldId id="315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660033"/>
    <a:srgbClr val="9999FF"/>
    <a:srgbClr val="99CCFF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EC384-8338-4E06-AAFB-C38F98683A3E}" v="2" dt="2023-09-10T22:48:1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955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0C8EC384-8338-4E06-AAFB-C38F98683A3E}"/>
    <pc:docChg chg="addSld delSld modSld delMainMaster">
      <pc:chgData name="Alexandre Rosa dos Santos" userId="e905766dae65b9e1" providerId="LiveId" clId="{0C8EC384-8338-4E06-AAFB-C38F98683A3E}" dt="2023-09-10T22:48:13.233" v="4"/>
      <pc:docMkLst>
        <pc:docMk/>
      </pc:docMkLst>
      <pc:sldChg chg="del">
        <pc:chgData name="Alexandre Rosa dos Santos" userId="e905766dae65b9e1" providerId="LiveId" clId="{0C8EC384-8338-4E06-AAFB-C38F98683A3E}" dt="2023-09-10T22:48:02.687" v="0" actId="47"/>
        <pc:sldMkLst>
          <pc:docMk/>
          <pc:sldMk cId="0" sldId="284"/>
        </pc:sldMkLst>
      </pc:sldChg>
      <pc:sldChg chg="del">
        <pc:chgData name="Alexandre Rosa dos Santos" userId="e905766dae65b9e1" providerId="LiveId" clId="{0C8EC384-8338-4E06-AAFB-C38F98683A3E}" dt="2023-09-10T22:48:02.687" v="0" actId="47"/>
        <pc:sldMkLst>
          <pc:docMk/>
          <pc:sldMk cId="0" sldId="285"/>
        </pc:sldMkLst>
      </pc:sldChg>
      <pc:sldChg chg="del">
        <pc:chgData name="Alexandre Rosa dos Santos" userId="e905766dae65b9e1" providerId="LiveId" clId="{0C8EC384-8338-4E06-AAFB-C38F98683A3E}" dt="2023-09-10T22:48:10.069" v="3" actId="47"/>
        <pc:sldMkLst>
          <pc:docMk/>
          <pc:sldMk cId="693132718" sldId="382"/>
        </pc:sldMkLst>
      </pc:sldChg>
      <pc:sldChg chg="add">
        <pc:chgData name="Alexandre Rosa dos Santos" userId="e905766dae65b9e1" providerId="LiveId" clId="{0C8EC384-8338-4E06-AAFB-C38F98683A3E}" dt="2023-09-10T22:48:05.480" v="1"/>
        <pc:sldMkLst>
          <pc:docMk/>
          <pc:sldMk cId="0" sldId="383"/>
        </pc:sldMkLst>
      </pc:sldChg>
      <pc:sldChg chg="add">
        <pc:chgData name="Alexandre Rosa dos Santos" userId="e905766dae65b9e1" providerId="LiveId" clId="{0C8EC384-8338-4E06-AAFB-C38F98683A3E}" dt="2023-09-10T22:48:05.480" v="1"/>
        <pc:sldMkLst>
          <pc:docMk/>
          <pc:sldMk cId="0" sldId="384"/>
        </pc:sldMkLst>
      </pc:sldChg>
      <pc:sldChg chg="add">
        <pc:chgData name="Alexandre Rosa dos Santos" userId="e905766dae65b9e1" providerId="LiveId" clId="{0C8EC384-8338-4E06-AAFB-C38F98683A3E}" dt="2023-09-10T22:48:13.233" v="4"/>
        <pc:sldMkLst>
          <pc:docMk/>
          <pc:sldMk cId="479453994" sldId="385"/>
        </pc:sldMkLst>
      </pc:sldChg>
      <pc:sldChg chg="add del">
        <pc:chgData name="Alexandre Rosa dos Santos" userId="e905766dae65b9e1" providerId="LiveId" clId="{0C8EC384-8338-4E06-AAFB-C38F98683A3E}" dt="2023-09-10T22:48:07.623" v="2" actId="2696"/>
        <pc:sldMkLst>
          <pc:docMk/>
          <pc:sldMk cId="1485447352" sldId="385"/>
        </pc:sldMkLst>
      </pc:sldChg>
      <pc:sldMasterChg chg="del delSldLayout">
        <pc:chgData name="Alexandre Rosa dos Santos" userId="e905766dae65b9e1" providerId="LiveId" clId="{0C8EC384-8338-4E06-AAFB-C38F98683A3E}" dt="2023-09-10T22:48:10.069" v="3" actId="47"/>
        <pc:sldMasterMkLst>
          <pc:docMk/>
          <pc:sldMasterMk cId="2473151967" sldId="2147483664"/>
        </pc:sldMasterMkLst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815918530" sldId="2147483665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214112138" sldId="2147483666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074985378" sldId="2147483667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044397862" sldId="2147483668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431736516" sldId="2147483669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03852645" sldId="2147483670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3884167766" sldId="2147483671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759377572" sldId="2147483672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3328231530" sldId="2147483673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4230209376" sldId="2147483674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151111979" sldId="2147483675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1908236139" sldId="2147483676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2960008393" sldId="2147483677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4089901073" sldId="2147483678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2544476993" sldId="2147483679"/>
          </pc:sldLayoutMkLst>
        </pc:sldLayoutChg>
        <pc:sldLayoutChg chg="del">
          <pc:chgData name="Alexandre Rosa dos Santos" userId="e905766dae65b9e1" providerId="LiveId" clId="{0C8EC384-8338-4E06-AAFB-C38F98683A3E}" dt="2023-09-10T22:48:10.069" v="3" actId="47"/>
          <pc:sldLayoutMkLst>
            <pc:docMk/>
            <pc:sldMasterMk cId="2473151967" sldId="2147483664"/>
            <pc:sldLayoutMk cId="3635150346" sldId="2147483680"/>
          </pc:sldLayoutMkLst>
        </pc:sldLayoutChg>
      </pc:sldMasterChg>
      <pc:sldMasterChg chg="del delSldLayout">
        <pc:chgData name="Alexandre Rosa dos Santos" userId="e905766dae65b9e1" providerId="LiveId" clId="{0C8EC384-8338-4E06-AAFB-C38F98683A3E}" dt="2023-09-10T22:48:02.687" v="0" actId="47"/>
        <pc:sldMasterMkLst>
          <pc:docMk/>
          <pc:sldMasterMk cId="610871210" sldId="2147483693"/>
        </pc:sldMasterMkLst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960670440" sldId="2147483694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704069227" sldId="2147483695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2792320578" sldId="2147483696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2111982760" sldId="2147483697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2472524259" sldId="2147483698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4261061656" sldId="2147483699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3876568132" sldId="2147483700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2198905809" sldId="2147483701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3998208635" sldId="2147483702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060649544" sldId="2147483703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706184630" sldId="2147483704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847862707" sldId="2147483705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3886916373" sldId="2147483706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336612397" sldId="2147483707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166823794" sldId="2147483708"/>
          </pc:sldLayoutMkLst>
        </pc:sldLayoutChg>
        <pc:sldLayoutChg chg="del">
          <pc:chgData name="Alexandre Rosa dos Santos" userId="e905766dae65b9e1" providerId="LiveId" clId="{0C8EC384-8338-4E06-AAFB-C38F98683A3E}" dt="2023-09-10T22:48:02.687" v="0" actId="47"/>
          <pc:sldLayoutMkLst>
            <pc:docMk/>
            <pc:sldMasterMk cId="610871210" sldId="2147483693"/>
            <pc:sldLayoutMk cId="1193788495" sldId="2147483709"/>
          </pc:sldLayoutMkLst>
        </pc:sldLayoutChg>
      </pc:sldMasterChg>
      <pc:sldMasterChg chg="del delSldLayout">
        <pc:chgData name="Alexandre Rosa dos Santos" userId="e905766dae65b9e1" providerId="LiveId" clId="{0C8EC384-8338-4E06-AAFB-C38F98683A3E}" dt="2023-09-10T22:48:07.623" v="2" actId="2696"/>
        <pc:sldMasterMkLst>
          <pc:docMk/>
          <pc:sldMasterMk cId="3346137067" sldId="2147483739"/>
        </pc:sldMasterMkLst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1212921543" sldId="2147483740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2791606341" sldId="2147483741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105990912" sldId="2147483742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135348039" sldId="2147483743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3086310263" sldId="2147483744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2687714875" sldId="2147483745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610475692" sldId="2147483746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2588312808" sldId="2147483747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153847910" sldId="2147483748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3174080034" sldId="2147483749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2980783035" sldId="2147483750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3565534015" sldId="2147483751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2216002575" sldId="2147483752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1025113578" sldId="2147483753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2534969230" sldId="2147483754"/>
          </pc:sldLayoutMkLst>
        </pc:sldLayoutChg>
        <pc:sldLayoutChg chg="del">
          <pc:chgData name="Alexandre Rosa dos Santos" userId="e905766dae65b9e1" providerId="LiveId" clId="{0C8EC384-8338-4E06-AAFB-C38F98683A3E}" dt="2023-09-10T22:48:07.623" v="2" actId="2696"/>
          <pc:sldLayoutMkLst>
            <pc:docMk/>
            <pc:sldMasterMk cId="3346137067" sldId="2147483739"/>
            <pc:sldLayoutMk cId="363712601" sldId="2147483755"/>
          </pc:sldLayoutMkLst>
        </pc:sldLayoutChg>
      </pc:sldMasterChg>
    </pc:docChg>
  </pc:docChgLst>
  <pc:docChgLst>
    <pc:chgData name="Alexandre Rosa dos Santos" userId="e905766dae65b9e1" providerId="LiveId" clId="{483344A4-6F9A-4BB8-8741-FEF0F2AF1BF2}"/>
    <pc:docChg chg="modSld">
      <pc:chgData name="Alexandre Rosa dos Santos" userId="e905766dae65b9e1" providerId="LiveId" clId="{483344A4-6F9A-4BB8-8741-FEF0F2AF1BF2}" dt="2023-08-19T01:28:44.738" v="3" actId="20577"/>
      <pc:docMkLst>
        <pc:docMk/>
      </pc:docMkLst>
      <pc:sldChg chg="modSp mod">
        <pc:chgData name="Alexandre Rosa dos Santos" userId="e905766dae65b9e1" providerId="LiveId" clId="{483344A4-6F9A-4BB8-8741-FEF0F2AF1BF2}" dt="2023-08-19T01:28:44.738" v="3" actId="20577"/>
        <pc:sldMkLst>
          <pc:docMk/>
          <pc:sldMk cId="0" sldId="286"/>
        </pc:sldMkLst>
        <pc:spChg chg="mod">
          <ac:chgData name="Alexandre Rosa dos Santos" userId="e905766dae65b9e1" providerId="LiveId" clId="{483344A4-6F9A-4BB8-8741-FEF0F2AF1BF2}" dt="2023-08-19T01:28:44.738" v="3" actId="20577"/>
          <ac:spMkLst>
            <pc:docMk/>
            <pc:sldMk cId="0" sldId="286"/>
            <ac:spMk id="4" creationId="{FA3CED05-B307-4E2A-B5AB-3FB5BD236C55}"/>
          </ac:spMkLst>
        </pc:spChg>
      </pc:sldChg>
    </pc:docChg>
  </pc:docChgLst>
  <pc:docChgLst>
    <pc:chgData name="Alexandre Rosa dos Santos" userId="e905766dae65b9e1" providerId="LiveId" clId="{55841FBB-21C2-4804-9F15-4DE2E480CECF}"/>
    <pc:docChg chg="addSld delSld modSld delMainMaster">
      <pc:chgData name="Alexandre Rosa dos Santos" userId="e905766dae65b9e1" providerId="LiveId" clId="{55841FBB-21C2-4804-9F15-4DE2E480CECF}" dt="2018-11-26T17:16:28.187" v="32" actId="2696"/>
      <pc:docMkLst>
        <pc:docMk/>
      </pc:docMkLst>
      <pc:sldChg chg="add">
        <pc:chgData name="Alexandre Rosa dos Santos" userId="e905766dae65b9e1" providerId="LiveId" clId="{55841FBB-21C2-4804-9F15-4DE2E480CECF}" dt="2018-11-26T16:42:41.444" v="2"/>
        <pc:sldMkLst>
          <pc:docMk/>
          <pc:sldMk cId="1995073618" sldId="256"/>
        </pc:sldMkLst>
      </pc:sldChg>
      <pc:sldChg chg="add">
        <pc:chgData name="Alexandre Rosa dos Santos" userId="e905766dae65b9e1" providerId="LiveId" clId="{55841FBB-21C2-4804-9F15-4DE2E480CECF}" dt="2018-11-26T16:42:41.444" v="2"/>
        <pc:sldMkLst>
          <pc:docMk/>
          <pc:sldMk cId="699840487" sldId="257"/>
        </pc:sldMkLst>
      </pc:sldChg>
      <pc:sldChg chg="modSp add del">
        <pc:chgData name="Alexandre Rosa dos Santos" userId="e905766dae65b9e1" providerId="LiveId" clId="{55841FBB-21C2-4804-9F15-4DE2E480CECF}" dt="2018-11-26T17:16:28.160" v="20" actId="2696"/>
        <pc:sldMkLst>
          <pc:docMk/>
          <pc:sldMk cId="3549628654" sldId="272"/>
        </pc:sldMkLst>
        <pc:spChg chg="mod">
          <ac:chgData name="Alexandre Rosa dos Santos" userId="e905766dae65b9e1" providerId="LiveId" clId="{55841FBB-21C2-4804-9F15-4DE2E480CECF}" dt="2018-11-26T16:43:00.507" v="8" actId="1076"/>
          <ac:spMkLst>
            <pc:docMk/>
            <pc:sldMk cId="3549628654" sldId="272"/>
            <ac:spMk id="4" creationId="{00000000-0000-0000-0000-000000000000}"/>
          </ac:spMkLst>
        </pc:spChg>
      </pc:sldChg>
      <pc:sldChg chg="add">
        <pc:chgData name="Alexandre Rosa dos Santos" userId="e905766dae65b9e1" providerId="LiveId" clId="{55841FBB-21C2-4804-9F15-4DE2E480CECF}" dt="2018-11-26T17:16:01.689" v="12"/>
        <pc:sldMkLst>
          <pc:docMk/>
          <pc:sldMk cId="0" sldId="284"/>
        </pc:sldMkLst>
      </pc:sldChg>
      <pc:sldChg chg="add">
        <pc:chgData name="Alexandre Rosa dos Santos" userId="e905766dae65b9e1" providerId="LiveId" clId="{55841FBB-21C2-4804-9F15-4DE2E480CECF}" dt="2018-11-26T17:16:01.689" v="12"/>
        <pc:sldMkLst>
          <pc:docMk/>
          <pc:sldMk cId="0" sldId="285"/>
        </pc:sldMkLst>
      </pc:sldChg>
      <pc:sldChg chg="modSp add">
        <pc:chgData name="Alexandre Rosa dos Santos" userId="e905766dae65b9e1" providerId="LiveId" clId="{55841FBB-21C2-4804-9F15-4DE2E480CECF}" dt="2018-11-26T17:16:22.382" v="19" actId="1036"/>
        <pc:sldMkLst>
          <pc:docMk/>
          <pc:sldMk cId="0" sldId="286"/>
        </pc:sldMkLst>
        <pc:spChg chg="mod">
          <ac:chgData name="Alexandre Rosa dos Santos" userId="e905766dae65b9e1" providerId="LiveId" clId="{55841FBB-21C2-4804-9F15-4DE2E480CECF}" dt="2018-11-26T17:16:22.382" v="19" actId="1036"/>
          <ac:spMkLst>
            <pc:docMk/>
            <pc:sldMk cId="0" sldId="286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55841FBB-21C2-4804-9F15-4DE2E480CECF}" dt="2018-11-26T16:43:16.847" v="9"/>
        <pc:sldMkLst>
          <pc:docMk/>
          <pc:sldMk cId="693132718" sldId="382"/>
        </pc:sldMkLst>
      </pc:sldChg>
      <pc:sldMasterChg chg="del delSldLayout">
        <pc:chgData name="Alexandre Rosa dos Santos" userId="e905766dae65b9e1" providerId="LiveId" clId="{55841FBB-21C2-4804-9F15-4DE2E480CECF}" dt="2018-11-26T17:16:28.187" v="32" actId="2696"/>
        <pc:sldMasterMkLst>
          <pc:docMk/>
          <pc:sldMasterMk cId="185983692" sldId="2147483681"/>
        </pc:sldMasterMkLst>
        <pc:sldLayoutChg chg="del">
          <pc:chgData name="Alexandre Rosa dos Santos" userId="e905766dae65b9e1" providerId="LiveId" clId="{55841FBB-21C2-4804-9F15-4DE2E480CECF}" dt="2018-11-26T17:16:28.176" v="21" actId="2696"/>
          <pc:sldLayoutMkLst>
            <pc:docMk/>
            <pc:sldMasterMk cId="185983692" sldId="2147483681"/>
            <pc:sldLayoutMk cId="2599363527" sldId="2147483682"/>
          </pc:sldLayoutMkLst>
        </pc:sldLayoutChg>
        <pc:sldLayoutChg chg="del">
          <pc:chgData name="Alexandre Rosa dos Santos" userId="e905766dae65b9e1" providerId="LiveId" clId="{55841FBB-21C2-4804-9F15-4DE2E480CECF}" dt="2018-11-26T17:16:28.177" v="22" actId="2696"/>
          <pc:sldLayoutMkLst>
            <pc:docMk/>
            <pc:sldMasterMk cId="185983692" sldId="2147483681"/>
            <pc:sldLayoutMk cId="2727509182" sldId="2147483683"/>
          </pc:sldLayoutMkLst>
        </pc:sldLayoutChg>
        <pc:sldLayoutChg chg="del">
          <pc:chgData name="Alexandre Rosa dos Santos" userId="e905766dae65b9e1" providerId="LiveId" clId="{55841FBB-21C2-4804-9F15-4DE2E480CECF}" dt="2018-11-26T17:16:28.178" v="23" actId="2696"/>
          <pc:sldLayoutMkLst>
            <pc:docMk/>
            <pc:sldMasterMk cId="185983692" sldId="2147483681"/>
            <pc:sldLayoutMk cId="1574704379" sldId="2147483684"/>
          </pc:sldLayoutMkLst>
        </pc:sldLayoutChg>
        <pc:sldLayoutChg chg="del">
          <pc:chgData name="Alexandre Rosa dos Santos" userId="e905766dae65b9e1" providerId="LiveId" clId="{55841FBB-21C2-4804-9F15-4DE2E480CECF}" dt="2018-11-26T17:16:28.179" v="24" actId="2696"/>
          <pc:sldLayoutMkLst>
            <pc:docMk/>
            <pc:sldMasterMk cId="185983692" sldId="2147483681"/>
            <pc:sldLayoutMk cId="3133618640" sldId="2147483685"/>
          </pc:sldLayoutMkLst>
        </pc:sldLayoutChg>
        <pc:sldLayoutChg chg="del">
          <pc:chgData name="Alexandre Rosa dos Santos" userId="e905766dae65b9e1" providerId="LiveId" clId="{55841FBB-21C2-4804-9F15-4DE2E480CECF}" dt="2018-11-26T17:16:28.181" v="25" actId="2696"/>
          <pc:sldLayoutMkLst>
            <pc:docMk/>
            <pc:sldMasterMk cId="185983692" sldId="2147483681"/>
            <pc:sldLayoutMk cId="496326511" sldId="2147483686"/>
          </pc:sldLayoutMkLst>
        </pc:sldLayoutChg>
        <pc:sldLayoutChg chg="del">
          <pc:chgData name="Alexandre Rosa dos Santos" userId="e905766dae65b9e1" providerId="LiveId" clId="{55841FBB-21C2-4804-9F15-4DE2E480CECF}" dt="2018-11-26T17:16:28.181" v="26" actId="2696"/>
          <pc:sldLayoutMkLst>
            <pc:docMk/>
            <pc:sldMasterMk cId="185983692" sldId="2147483681"/>
            <pc:sldLayoutMk cId="2439666286" sldId="2147483687"/>
          </pc:sldLayoutMkLst>
        </pc:sldLayoutChg>
        <pc:sldLayoutChg chg="del">
          <pc:chgData name="Alexandre Rosa dos Santos" userId="e905766dae65b9e1" providerId="LiveId" clId="{55841FBB-21C2-4804-9F15-4DE2E480CECF}" dt="2018-11-26T17:16:28.182" v="27" actId="2696"/>
          <pc:sldLayoutMkLst>
            <pc:docMk/>
            <pc:sldMasterMk cId="185983692" sldId="2147483681"/>
            <pc:sldLayoutMk cId="2144055240" sldId="2147483688"/>
          </pc:sldLayoutMkLst>
        </pc:sldLayoutChg>
        <pc:sldLayoutChg chg="del">
          <pc:chgData name="Alexandre Rosa dos Santos" userId="e905766dae65b9e1" providerId="LiveId" clId="{55841FBB-21C2-4804-9F15-4DE2E480CECF}" dt="2018-11-26T17:16:28.183" v="28" actId="2696"/>
          <pc:sldLayoutMkLst>
            <pc:docMk/>
            <pc:sldMasterMk cId="185983692" sldId="2147483681"/>
            <pc:sldLayoutMk cId="2119226220" sldId="2147483689"/>
          </pc:sldLayoutMkLst>
        </pc:sldLayoutChg>
        <pc:sldLayoutChg chg="del">
          <pc:chgData name="Alexandre Rosa dos Santos" userId="e905766dae65b9e1" providerId="LiveId" clId="{55841FBB-21C2-4804-9F15-4DE2E480CECF}" dt="2018-11-26T17:16:28.184" v="29" actId="2696"/>
          <pc:sldLayoutMkLst>
            <pc:docMk/>
            <pc:sldMasterMk cId="185983692" sldId="2147483681"/>
            <pc:sldLayoutMk cId="2963331796" sldId="2147483690"/>
          </pc:sldLayoutMkLst>
        </pc:sldLayoutChg>
        <pc:sldLayoutChg chg="del">
          <pc:chgData name="Alexandre Rosa dos Santos" userId="e905766dae65b9e1" providerId="LiveId" clId="{55841FBB-21C2-4804-9F15-4DE2E480CECF}" dt="2018-11-26T17:16:28.184" v="30" actId="2696"/>
          <pc:sldLayoutMkLst>
            <pc:docMk/>
            <pc:sldMasterMk cId="185983692" sldId="2147483681"/>
            <pc:sldLayoutMk cId="4087110790" sldId="2147483691"/>
          </pc:sldLayoutMkLst>
        </pc:sldLayoutChg>
        <pc:sldLayoutChg chg="del">
          <pc:chgData name="Alexandre Rosa dos Santos" userId="e905766dae65b9e1" providerId="LiveId" clId="{55841FBB-21C2-4804-9F15-4DE2E480CECF}" dt="2018-11-26T17:16:28.185" v="31" actId="2696"/>
          <pc:sldLayoutMkLst>
            <pc:docMk/>
            <pc:sldMasterMk cId="185983692" sldId="2147483681"/>
            <pc:sldLayoutMk cId="4125238081" sldId="2147483692"/>
          </pc:sldLayoutMkLst>
        </pc:sldLayoutChg>
      </pc:sldMasterChg>
    </pc:docChg>
  </pc:docChgLst>
  <pc:docChgLst>
    <pc:chgData name="Alexandre Rosa dos Santos" userId="e905766dae65b9e1" providerId="LiveId" clId="{91BFEB6A-27E4-4090-BB6C-64C550C742E6}"/>
    <pc:docChg chg="custSel modSld">
      <pc:chgData name="Alexandre Rosa dos Santos" userId="e905766dae65b9e1" providerId="LiveId" clId="{91BFEB6A-27E4-4090-BB6C-64C550C742E6}" dt="2023-08-16T09:16:09.467" v="6"/>
      <pc:docMkLst>
        <pc:docMk/>
      </pc:docMkLst>
      <pc:sldChg chg="addSp delSp modSp mod">
        <pc:chgData name="Alexandre Rosa dos Santos" userId="e905766dae65b9e1" providerId="LiveId" clId="{91BFEB6A-27E4-4090-BB6C-64C550C742E6}" dt="2023-08-16T09:15:52.096" v="2" actId="1076"/>
        <pc:sldMkLst>
          <pc:docMk/>
          <pc:sldMk cId="0" sldId="284"/>
        </pc:sldMkLst>
        <pc:picChg chg="add mod">
          <ac:chgData name="Alexandre Rosa dos Santos" userId="e905766dae65b9e1" providerId="LiveId" clId="{91BFEB6A-27E4-4090-BB6C-64C550C742E6}" dt="2023-08-16T09:15:52.096" v="2" actId="1076"/>
          <ac:picMkLst>
            <pc:docMk/>
            <pc:sldMk cId="0" sldId="284"/>
            <ac:picMk id="2" creationId="{00F8B6B4-1265-0DF1-662F-4D8B9B85BFDF}"/>
          </ac:picMkLst>
        </pc:picChg>
        <pc:picChg chg="del">
          <ac:chgData name="Alexandre Rosa dos Santos" userId="e905766dae65b9e1" providerId="LiveId" clId="{91BFEB6A-27E4-4090-BB6C-64C550C742E6}" dt="2023-08-16T09:15:47.637" v="0" actId="478"/>
          <ac:picMkLst>
            <pc:docMk/>
            <pc:sldMk cId="0" sldId="284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91BFEB6A-27E4-4090-BB6C-64C550C742E6}" dt="2023-08-16T09:15:56.792" v="4"/>
        <pc:sldMkLst>
          <pc:docMk/>
          <pc:sldMk cId="0" sldId="285"/>
        </pc:sldMkLst>
        <pc:picChg chg="add mod">
          <ac:chgData name="Alexandre Rosa dos Santos" userId="e905766dae65b9e1" providerId="LiveId" clId="{91BFEB6A-27E4-4090-BB6C-64C550C742E6}" dt="2023-08-16T09:15:56.792" v="4"/>
          <ac:picMkLst>
            <pc:docMk/>
            <pc:sldMk cId="0" sldId="285"/>
            <ac:picMk id="2" creationId="{0A09E993-1F9E-3C5E-E1CB-D430A7278C9C}"/>
          </ac:picMkLst>
        </pc:picChg>
        <pc:picChg chg="del">
          <ac:chgData name="Alexandre Rosa dos Santos" userId="e905766dae65b9e1" providerId="LiveId" clId="{91BFEB6A-27E4-4090-BB6C-64C550C742E6}" dt="2023-08-16T09:15:56.152" v="3" actId="478"/>
          <ac:picMkLst>
            <pc:docMk/>
            <pc:sldMk cId="0" sldId="285"/>
            <ac:picMk id="9" creationId="{A4BE28A0-FB37-4809-892B-0D84A2ED5998}"/>
          </ac:picMkLst>
        </pc:picChg>
      </pc:sldChg>
      <pc:sldChg chg="addSp delSp modSp mod">
        <pc:chgData name="Alexandre Rosa dos Santos" userId="e905766dae65b9e1" providerId="LiveId" clId="{91BFEB6A-27E4-4090-BB6C-64C550C742E6}" dt="2023-08-16T09:16:09.467" v="6"/>
        <pc:sldMkLst>
          <pc:docMk/>
          <pc:sldMk cId="693132718" sldId="382"/>
        </pc:sldMkLst>
        <pc:picChg chg="add mod">
          <ac:chgData name="Alexandre Rosa dos Santos" userId="e905766dae65b9e1" providerId="LiveId" clId="{91BFEB6A-27E4-4090-BB6C-64C550C742E6}" dt="2023-08-16T09:16:09.467" v="6"/>
          <ac:picMkLst>
            <pc:docMk/>
            <pc:sldMk cId="693132718" sldId="382"/>
            <ac:picMk id="3" creationId="{D180257C-6B3E-8006-7EF6-1DDCF1B135B0}"/>
          </ac:picMkLst>
        </pc:picChg>
        <pc:picChg chg="del">
          <ac:chgData name="Alexandre Rosa dos Santos" userId="e905766dae65b9e1" providerId="LiveId" clId="{91BFEB6A-27E4-4090-BB6C-64C550C742E6}" dt="2023-08-16T09:16:08.498" v="5" actId="478"/>
          <ac:picMkLst>
            <pc:docMk/>
            <pc:sldMk cId="693132718" sldId="382"/>
            <ac:picMk id="12" creationId="{D8E93E38-3D84-431E-A145-E18BE1B0B3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88ADA-DF1E-4768-A85C-CDCA66FF5305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47DDD-5634-403B-BD5D-618B1B524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9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2570D1-9AF2-489E-93EF-9D4F87532D3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BBC4A0-A244-47D2-991F-5D0841D8E4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28F3886A-EE3A-4BDD-9571-04F90F2B3EC6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F72250C-595E-4EC6-9EDA-072A87F21D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7732B4B-F26F-471F-94DA-914BC5770C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C27294-A4E8-4E0E-8FDF-03D90FE6129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20CCB44-75B4-43D5-A51F-1FA1920CE53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B1D8B-8529-4280-A4A5-3EFAA3BB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BE3947-79F1-48CB-B03A-BEDCB7FFC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E6FA9B-2812-4F5D-AF35-EBA63F08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3222C7-4E25-4098-91EC-A6A7F90C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9CFF4-198D-43C2-9FD5-1D45C63E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3609-4235-4241-9EA7-63B2AB2DC1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985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2FD91-E5A0-4115-959F-B10970E0F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B06CF6-2C2E-4E40-A5F1-341D9E209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DAB62E-5DE5-4B93-8362-9683F2DE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EB6A97-C40A-4BD7-AD4E-9C579BC9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ADA79-E26B-4CA4-A765-4523B10D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A1129-097C-456E-9A76-B1B59A1104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996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F68A2A6-1D2E-4770-A13F-25BE0A436D9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A45404-C06C-45A1-AE9B-A80ED9F0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28A35E-6246-4D6A-B617-0BCA1467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AE50EA-FC13-4315-A3FE-07E3DF06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23E5A0-6E59-4967-B406-EB021C9CDB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267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66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2395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5376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69194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67349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68905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94037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73B0A-D988-4C36-87BC-A4223586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74E400-5D3C-4BEA-B1A1-12FBE45AB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1CB60-BDD6-4CCB-B422-E7ABF883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550E15-662B-406B-AFF0-563F1258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79A03-7651-40D5-853D-357A719C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1C7D7-CC84-4125-B616-D63AD7F8DF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21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30052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609410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84844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17708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54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60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5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0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1188D-0267-4AF5-A0F1-3A6A0DA6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6CE1F8-F243-4199-B629-A70094591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1E23D-8606-4B78-AACD-3962304D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6E514-F3EF-4914-BA9E-22651C51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63974-1443-4C77-8918-99F02E62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D8BB-7A78-4127-B0BB-AEB28322AE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506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66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89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34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88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73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7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8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9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9DD6-5607-4CF0-AE8F-21252992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D81847-A0A5-4449-9F1D-27AA80E0F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B0D301-84BE-4CBA-894B-DA7A8F073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F65221-75EA-43A2-8220-DA2F0225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D02C47-FBAA-4E1F-BD43-EC871246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0A8ED1-5C73-4C2C-87EE-00E6256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5755-FEE7-4034-B9DC-39A1D0CA40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6381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5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58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9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24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24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13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9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35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46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2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E50B4-ADFD-4A65-9C06-D800A492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8C72A-69FD-431F-935A-1F379DD6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C51C74-E1FF-490A-B7CD-325AA1956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00B3C5-3B1C-40A5-9EAD-0CA311E0A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31149F-D0F0-49DD-90E6-56AB539A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DD1D7C-BEEB-4B88-9CAF-CFA1E2E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51CCAD-1350-4001-953B-F98444F1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38A732-8F8F-4B7B-9426-A173C947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4967D-D0DB-4C24-8BF3-F38202640D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2405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4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9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52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75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5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4F454-3B2C-4C59-8D32-6978CE52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3CC546-7262-44C4-A47F-93192627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774132-D182-4407-B295-CCFA51B7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3F9991-9FA1-4977-8576-270BBDB8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81989-6C27-4890-B16C-4626B79499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12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B5A592-A4CD-45B5-9EF1-A15A0E22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6D0526-3935-498F-A54B-01AE0913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288559-1445-4C47-AEA1-46230321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F4AA6-71AE-4500-B987-04B320D383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6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DF2-F8E6-4A7D-BDE4-9D9CC7A5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B339A-B93B-4B54-9788-96D23897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CBC0CE-480F-4E00-B9CC-99EBF6A55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BB4C3A-649B-4BCB-967E-76262F7A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09FDCE-CCF5-4FE5-BAEB-F37FB4DA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D3311-4E3F-4800-8246-48910C2B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5994-1469-43B5-AFAA-C9063E2BA1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84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C00E1-B99B-4A80-90DA-93102D77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9D123D-BC31-4A1E-AD4C-96FD8ACB6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139BE8-91CD-4FE6-972C-F4B9E99F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D4A4B8-55E0-4733-AB2D-8CCA930E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7FED15-468E-45F9-AD7B-91B446D4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EC646C-7138-4AA8-B831-D7EE1847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8F09-4049-4758-834F-FA1DBAFB1A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201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780831-1C39-4CD8-889C-8913A2D10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6B07F1-E530-4530-9340-EC7458A33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FA2AC93-08C3-42BF-B6DA-39242A3773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6BD6572-FE76-48D4-BC61-55820B6FBF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E7AF048-84C5-4CEB-BC7F-BA46256C0B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492856-373C-405A-972F-2DDD65386EE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lattes.cnpq.br/712582664531075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8" name="Group 6">
            <a:extLst>
              <a:ext uri="{FF2B5EF4-FFF2-40B4-BE49-F238E27FC236}">
                <a16:creationId xmlns:a16="http://schemas.microsoft.com/office/drawing/2014/main" id="{FE4D40D9-6837-4BC9-BD32-6A4C176A8428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49250"/>
            <a:ext cx="5943600" cy="6051550"/>
            <a:chOff x="1056" y="220"/>
            <a:chExt cx="3744" cy="3812"/>
          </a:xfrm>
        </p:grpSpPr>
        <p:sp>
          <p:nvSpPr>
            <p:cNvPr id="192515" name="Text Box 3">
              <a:extLst>
                <a:ext uri="{FF2B5EF4-FFF2-40B4-BE49-F238E27FC236}">
                  <a16:creationId xmlns:a16="http://schemas.microsoft.com/office/drawing/2014/main" id="{C9649A7C-8F8A-458D-A29F-7978CA996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90"/>
              <a:ext cx="37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Foto aérea preto-branca contendo objetos representados por diferentes níveis de cinza</a:t>
              </a:r>
            </a:p>
          </p:txBody>
        </p:sp>
        <p:pic>
          <p:nvPicPr>
            <p:cNvPr id="192517" name="Picture 5" descr="Cap8_3">
              <a:extLst>
                <a:ext uri="{FF2B5EF4-FFF2-40B4-BE49-F238E27FC236}">
                  <a16:creationId xmlns:a16="http://schemas.microsoft.com/office/drawing/2014/main" id="{28451C35-3112-4320-B86F-60E212B2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0"/>
              <a:ext cx="3153" cy="333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4" name="Text Box 8">
            <a:extLst>
              <a:ext uri="{FF2B5EF4-FFF2-40B4-BE49-F238E27FC236}">
                <a16:creationId xmlns:a16="http://schemas.microsoft.com/office/drawing/2014/main" id="{7A58E3A3-AF50-4B2D-95C7-E1396C13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76200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FILME COLORIDO NORMAL</a:t>
            </a:r>
            <a:endParaRPr lang="pt-PT" altLang="pt-BR" sz="2800" b="1"/>
          </a:p>
        </p:txBody>
      </p:sp>
      <p:grpSp>
        <p:nvGrpSpPr>
          <p:cNvPr id="193548" name="Group 12">
            <a:extLst>
              <a:ext uri="{FF2B5EF4-FFF2-40B4-BE49-F238E27FC236}">
                <a16:creationId xmlns:a16="http://schemas.microsoft.com/office/drawing/2014/main" id="{06B79A53-FB1B-48FF-AA6F-D1054B415A0D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685800"/>
            <a:ext cx="8382000" cy="5999163"/>
            <a:chOff x="268" y="432"/>
            <a:chExt cx="5280" cy="3779"/>
          </a:xfrm>
        </p:grpSpPr>
        <p:sp>
          <p:nvSpPr>
            <p:cNvPr id="193543" name="AutoShape 7">
              <a:extLst>
                <a:ext uri="{FF2B5EF4-FFF2-40B4-BE49-F238E27FC236}">
                  <a16:creationId xmlns:a16="http://schemas.microsoft.com/office/drawing/2014/main" id="{A8A4A41F-4F42-4349-A3C5-16C648DF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432"/>
              <a:ext cx="5280" cy="1920"/>
            </a:xfrm>
            <a:prstGeom prst="flowChartAlternateProcess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altLang="pt-BR" sz="2000">
                  <a:solidFill>
                    <a:srgbClr val="000000"/>
                  </a:solidFill>
                </a:rPr>
                <a:t>Um filme colorido normal é um detector formado por </a:t>
              </a:r>
              <a:r>
                <a:rPr lang="pt-BR" altLang="pt-BR" sz="2000" b="1">
                  <a:solidFill>
                    <a:schemeClr val="bg1"/>
                  </a:solidFill>
                </a:rPr>
                <a:t>3 camadas</a:t>
              </a:r>
              <a:r>
                <a:rPr lang="pt-BR" altLang="pt-BR" sz="2000">
                  <a:solidFill>
                    <a:srgbClr val="000000"/>
                  </a:solidFill>
                </a:rPr>
                <a:t>, cada uma apresentando sensibilidades distintas em relação aos diferentes comprimentos de onda. A primeira camada é sensível à </a:t>
              </a:r>
              <a:r>
                <a:rPr lang="pt-BR" altLang="pt-BR" sz="2000" b="1">
                  <a:solidFill>
                    <a:schemeClr val="bg1"/>
                  </a:solidFill>
                </a:rPr>
                <a:t>radiação azul</a:t>
              </a:r>
              <a:r>
                <a:rPr lang="pt-BR" altLang="pt-BR" sz="2000">
                  <a:solidFill>
                    <a:srgbClr val="000000"/>
                  </a:solidFill>
                </a:rPr>
                <a:t> (</a:t>
              </a:r>
              <a:r>
                <a:rPr lang="pt-BR" altLang="pt-BR" sz="2000">
                  <a:solidFill>
                    <a:schemeClr val="bg1"/>
                  </a:solidFill>
                </a:rPr>
                <a:t>400 a 500 nm</a:t>
              </a:r>
              <a:r>
                <a:rPr lang="pt-BR" altLang="pt-BR" sz="2000">
                  <a:solidFill>
                    <a:srgbClr val="000000"/>
                  </a:solidFill>
                </a:rPr>
                <a:t>). Logo após esta camada é colocado um </a:t>
              </a:r>
              <a:r>
                <a:rPr lang="pt-BR" altLang="pt-BR" sz="2000" b="1">
                  <a:solidFill>
                    <a:schemeClr val="bg1"/>
                  </a:solidFill>
                </a:rPr>
                <a:t>filtro amarelo</a:t>
              </a:r>
              <a:r>
                <a:rPr lang="pt-BR" altLang="pt-BR" sz="2000">
                  <a:solidFill>
                    <a:srgbClr val="000000"/>
                  </a:solidFill>
                </a:rPr>
                <a:t> e, em seguida, duas outras camadas, uma sensível à </a:t>
              </a:r>
              <a:r>
                <a:rPr lang="pt-BR" altLang="pt-BR" sz="2000" b="1">
                  <a:solidFill>
                    <a:schemeClr val="bg1"/>
                  </a:solidFill>
                </a:rPr>
                <a:t>radiação verde</a:t>
              </a:r>
              <a:r>
                <a:rPr lang="pt-BR" altLang="pt-BR" sz="2000">
                  <a:solidFill>
                    <a:srgbClr val="000000"/>
                  </a:solidFill>
                </a:rPr>
                <a:t> (</a:t>
              </a:r>
              <a:r>
                <a:rPr lang="pt-BR" altLang="pt-BR" sz="2000">
                  <a:solidFill>
                    <a:schemeClr val="bg1"/>
                  </a:solidFill>
                </a:rPr>
                <a:t>500 a 600 nm</a:t>
              </a:r>
              <a:r>
                <a:rPr lang="pt-BR" altLang="pt-BR" sz="2000">
                  <a:solidFill>
                    <a:srgbClr val="000000"/>
                  </a:solidFill>
                </a:rPr>
                <a:t>) e a outra, à </a:t>
              </a:r>
              <a:r>
                <a:rPr lang="pt-BR" altLang="pt-BR" sz="2000" b="1">
                  <a:solidFill>
                    <a:schemeClr val="bg1"/>
                  </a:solidFill>
                </a:rPr>
                <a:t>radiação vermelha</a:t>
              </a:r>
              <a:r>
                <a:rPr lang="pt-BR" altLang="pt-BR" sz="2000">
                  <a:solidFill>
                    <a:srgbClr val="000000"/>
                  </a:solidFill>
                </a:rPr>
                <a:t> (</a:t>
              </a:r>
              <a:r>
                <a:rPr lang="pt-BR" altLang="pt-BR" sz="2000">
                  <a:solidFill>
                    <a:schemeClr val="bg1"/>
                  </a:solidFill>
                </a:rPr>
                <a:t>600 a 700 nm</a:t>
              </a:r>
              <a:r>
                <a:rPr lang="pt-BR" altLang="pt-BR" sz="2000">
                  <a:solidFill>
                    <a:srgbClr val="000000"/>
                  </a:solidFill>
                </a:rPr>
                <a:t>). O filtro amarelo tem a função de evitar o registro da radiação azul nas camadas sensíveis às radiações verde e vermelha, uma vez que ela também são sensíveis à luz azul.</a:t>
              </a:r>
              <a:r>
                <a:rPr lang="pt-BR" altLang="pt-BR" sz="2400">
                  <a:solidFill>
                    <a:srgbClr val="000000"/>
                  </a:solidFill>
                </a:rPr>
                <a:t>  </a:t>
              </a:r>
              <a:endParaRPr lang="pt-BR" altLang="pt-BR" sz="2400" b="1">
                <a:solidFill>
                  <a:schemeClr val="bg2"/>
                </a:solidFill>
              </a:endParaRPr>
            </a:p>
          </p:txBody>
        </p:sp>
        <p:pic>
          <p:nvPicPr>
            <p:cNvPr id="193546" name="Picture 10" descr="Cap8_4">
              <a:extLst>
                <a:ext uri="{FF2B5EF4-FFF2-40B4-BE49-F238E27FC236}">
                  <a16:creationId xmlns:a16="http://schemas.microsoft.com/office/drawing/2014/main" id="{21D5977E-3AF8-4BB1-824B-702235657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2461"/>
              <a:ext cx="2400" cy="175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547" name="Text Box 11">
              <a:extLst>
                <a:ext uri="{FF2B5EF4-FFF2-40B4-BE49-F238E27FC236}">
                  <a16:creationId xmlns:a16="http://schemas.microsoft.com/office/drawing/2014/main" id="{FEE3EEAB-C332-40EF-B063-EDAB6C901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120"/>
              <a:ext cx="26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Estrutura de um filme colorido convencional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6" name="Group 6">
            <a:extLst>
              <a:ext uri="{FF2B5EF4-FFF2-40B4-BE49-F238E27FC236}">
                <a16:creationId xmlns:a16="http://schemas.microsoft.com/office/drawing/2014/main" id="{949B83A2-8694-4431-BF28-2DD9AF3A2B9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"/>
            <a:ext cx="6019800" cy="6416675"/>
            <a:chOff x="1104" y="192"/>
            <a:chExt cx="3792" cy="4042"/>
          </a:xfrm>
        </p:grpSpPr>
        <p:sp>
          <p:nvSpPr>
            <p:cNvPr id="194563" name="Text Box 3">
              <a:extLst>
                <a:ext uri="{FF2B5EF4-FFF2-40B4-BE49-F238E27FC236}">
                  <a16:creationId xmlns:a16="http://schemas.microsoft.com/office/drawing/2014/main" id="{240BB2A3-7881-4E34-ABAC-7C7473803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792"/>
              <a:ext cx="37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Foto aérea colorida normal contendo diferentes objetos de ocupação da superfície terrestre</a:t>
              </a:r>
            </a:p>
          </p:txBody>
        </p:sp>
        <p:pic>
          <p:nvPicPr>
            <p:cNvPr id="194565" name="Picture 5" descr="Cap8_5">
              <a:extLst>
                <a:ext uri="{FF2B5EF4-FFF2-40B4-BE49-F238E27FC236}">
                  <a16:creationId xmlns:a16="http://schemas.microsoft.com/office/drawing/2014/main" id="{CE00ABF4-EF4F-40D9-95CB-A37D4D102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792" cy="354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Text Box 5">
            <a:extLst>
              <a:ext uri="{FF2B5EF4-FFF2-40B4-BE49-F238E27FC236}">
                <a16:creationId xmlns:a16="http://schemas.microsoft.com/office/drawing/2014/main" id="{0A21C7AE-2603-448A-8D45-05F1D3D2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76200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FILME INFRAVERMELHO COLORIDO</a:t>
            </a:r>
            <a:endParaRPr lang="pt-PT" altLang="pt-BR" sz="2800" b="1"/>
          </a:p>
        </p:txBody>
      </p:sp>
      <p:sp>
        <p:nvSpPr>
          <p:cNvPr id="210951" name="AutoShape 7">
            <a:extLst>
              <a:ext uri="{FF2B5EF4-FFF2-40B4-BE49-F238E27FC236}">
                <a16:creationId xmlns:a16="http://schemas.microsoft.com/office/drawing/2014/main" id="{E9EC5C68-2D7C-4458-890B-E805F3AD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685800"/>
            <a:ext cx="8382000" cy="21336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000">
                <a:solidFill>
                  <a:srgbClr val="000000"/>
                </a:solidFill>
              </a:rPr>
              <a:t>No filme infravermelho colorido, a camada sensível à luz azul é substituída por uma camada sensível à radiação infravermelha e o filtro amarelo é eliminado. Entretanto, nas câmeras fotográficas utilizadas para aerolevantamento, o filtro amarelo deve ser colocado no sistema óptico, para evitar que a luz azul chegue até o filme e o sensibilize, uma vez que as três camadas são sensíveis à luz azul.</a:t>
            </a:r>
            <a:endParaRPr lang="pt-BR" altLang="pt-BR" sz="2400" b="1">
              <a:solidFill>
                <a:schemeClr val="bg2"/>
              </a:solidFill>
            </a:endParaRPr>
          </a:p>
        </p:txBody>
      </p:sp>
      <p:sp>
        <p:nvSpPr>
          <p:cNvPr id="210954" name="Text Box 10">
            <a:extLst>
              <a:ext uri="{FF2B5EF4-FFF2-40B4-BE49-F238E27FC236}">
                <a16:creationId xmlns:a16="http://schemas.microsoft.com/office/drawing/2014/main" id="{2B8AA0CC-77DA-4B31-B5F9-031B023D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</a:rPr>
              <a:t>O filme infravermelho colorido é o mais indicado para </a:t>
            </a:r>
            <a:r>
              <a:rPr lang="pt-BR" altLang="pt-BR" sz="2000" b="1">
                <a:solidFill>
                  <a:srgbClr val="FF0000"/>
                </a:solidFill>
              </a:rPr>
              <a:t>aplicações na agricultura</a:t>
            </a:r>
            <a:r>
              <a:rPr lang="pt-BR" altLang="pt-BR" sz="2000">
                <a:solidFill>
                  <a:srgbClr val="000000"/>
                </a:solidFill>
              </a:rPr>
              <a:t>, por ser sensível ao comprimento de onda de 900 nm, que corresponde à região do IVP, na qual a vegetação apresenta alta reflectância da energia incidente. </a:t>
            </a:r>
            <a:endParaRPr lang="pt-BR" altLang="pt-BR" sz="2000" b="1">
              <a:solidFill>
                <a:srgbClr val="000000"/>
              </a:solidFill>
            </a:endParaRPr>
          </a:p>
        </p:txBody>
      </p:sp>
      <p:sp>
        <p:nvSpPr>
          <p:cNvPr id="210955" name="Text Box 11">
            <a:extLst>
              <a:ext uri="{FF2B5EF4-FFF2-40B4-BE49-F238E27FC236}">
                <a16:creationId xmlns:a16="http://schemas.microsoft.com/office/drawing/2014/main" id="{C1EB8256-6F51-40AC-BB01-987B6D87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8534400" cy="1624013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</a:rPr>
              <a:t>Nos Filmes Infravermelhos coloridos são atribuídas cores que não corresponde às verdadeiras cores da cena: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rgbClr val="000000"/>
                </a:solidFill>
              </a:rPr>
              <a:t> </a:t>
            </a:r>
            <a:r>
              <a:rPr lang="pt-BR" altLang="pt-BR" sz="2000">
                <a:solidFill>
                  <a:srgbClr val="FF0000"/>
                </a:solidFill>
              </a:rPr>
              <a:t>Camada sensível ao verde recebe a coloração azul;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rgbClr val="FF0000"/>
                </a:solidFill>
              </a:rPr>
              <a:t> </a:t>
            </a:r>
            <a:r>
              <a:rPr lang="pt-BR" altLang="pt-BR">
                <a:solidFill>
                  <a:srgbClr val="FF0000"/>
                </a:solidFill>
              </a:rPr>
              <a:t>Camada sensível ao vermelho recebe a coloração verde;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FF0000"/>
                </a:solidFill>
              </a:rPr>
              <a:t> Camada sensível ao IV recebe a coloração vermelha;</a:t>
            </a:r>
            <a:endParaRPr lang="pt-BR" altLang="pt-B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 animBg="1"/>
      <p:bldP spid="210954" grpId="0" animBg="1"/>
      <p:bldP spid="2109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90" name="Group 6">
            <a:extLst>
              <a:ext uri="{FF2B5EF4-FFF2-40B4-BE49-F238E27FC236}">
                <a16:creationId xmlns:a16="http://schemas.microsoft.com/office/drawing/2014/main" id="{51A53E7C-F1EB-4886-B33D-6650EBC74B77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52400"/>
            <a:ext cx="8839200" cy="6569075"/>
            <a:chOff x="48" y="96"/>
            <a:chExt cx="5568" cy="4138"/>
          </a:xfrm>
        </p:grpSpPr>
        <p:sp>
          <p:nvSpPr>
            <p:cNvPr id="195587" name="Text Box 3">
              <a:extLst>
                <a:ext uri="{FF2B5EF4-FFF2-40B4-BE49-F238E27FC236}">
                  <a16:creationId xmlns:a16="http://schemas.microsoft.com/office/drawing/2014/main" id="{02E2DA59-8BFB-484C-822B-64495617C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600"/>
              <a:ext cx="556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Foto aérea infravermelha colorida (falsa-cor) obtida numa região tritícula do município de Cruz Alta, RS. T = trigo, C = cevada, SP = solo preparado, PS = pousio e M = mata</a:t>
              </a:r>
            </a:p>
          </p:txBody>
        </p:sp>
        <p:pic>
          <p:nvPicPr>
            <p:cNvPr id="195589" name="Picture 5" descr="Cap8_6">
              <a:extLst>
                <a:ext uri="{FF2B5EF4-FFF2-40B4-BE49-F238E27FC236}">
                  <a16:creationId xmlns:a16="http://schemas.microsoft.com/office/drawing/2014/main" id="{B78CEA3C-E18C-4B70-A24D-1D9EA9D92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96"/>
              <a:ext cx="3936" cy="347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93" name="Group 85">
            <a:extLst>
              <a:ext uri="{FF2B5EF4-FFF2-40B4-BE49-F238E27FC236}">
                <a16:creationId xmlns:a16="http://schemas.microsoft.com/office/drawing/2014/main" id="{A328BEB0-C9F4-457E-AD65-5AE93FBEB41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8229600" cy="3429000"/>
            <a:chOff x="384" y="768"/>
            <a:chExt cx="5184" cy="2160"/>
          </a:xfrm>
        </p:grpSpPr>
        <p:sp>
          <p:nvSpPr>
            <p:cNvPr id="196611" name="Text Box 3">
              <a:extLst>
                <a:ext uri="{FF2B5EF4-FFF2-40B4-BE49-F238E27FC236}">
                  <a16:creationId xmlns:a16="http://schemas.microsoft.com/office/drawing/2014/main" id="{22C6096D-6217-4FCE-8F97-BABA9ACF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768"/>
              <a:ext cx="47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400" b="1"/>
                <a:t>Comparação entre o sensor hiperespectral AVIRIS e o TM do LANDSAT</a:t>
              </a:r>
            </a:p>
          </p:txBody>
        </p:sp>
        <p:sp>
          <p:nvSpPr>
            <p:cNvPr id="196631" name="Rectangle 23">
              <a:extLst>
                <a:ext uri="{FF2B5EF4-FFF2-40B4-BE49-F238E27FC236}">
                  <a16:creationId xmlns:a16="http://schemas.microsoft.com/office/drawing/2014/main" id="{3106B9D5-8058-430D-A5E7-5F8DB887D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525"/>
              <a:ext cx="864" cy="40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900 a 14.400</a:t>
              </a:r>
            </a:p>
          </p:txBody>
        </p:sp>
        <p:sp>
          <p:nvSpPr>
            <p:cNvPr id="196630" name="Rectangle 22">
              <a:extLst>
                <a:ext uri="{FF2B5EF4-FFF2-40B4-BE49-F238E27FC236}">
                  <a16:creationId xmlns:a16="http://schemas.microsoft.com/office/drawing/2014/main" id="{8DD8BCA5-3CAB-4C5F-AB16-16AD6A18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25"/>
              <a:ext cx="864" cy="40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185</a:t>
              </a:r>
            </a:p>
          </p:txBody>
        </p:sp>
        <p:sp>
          <p:nvSpPr>
            <p:cNvPr id="196629" name="Rectangle 21">
              <a:extLst>
                <a:ext uri="{FF2B5EF4-FFF2-40B4-BE49-F238E27FC236}">
                  <a16:creationId xmlns:a16="http://schemas.microsoft.com/office/drawing/2014/main" id="{011A05DC-954B-4A1F-8250-68CBD3822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525"/>
              <a:ext cx="816" cy="40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Variável</a:t>
              </a:r>
            </a:p>
          </p:txBody>
        </p:sp>
        <p:sp>
          <p:nvSpPr>
            <p:cNvPr id="196628" name="Rectangle 20">
              <a:extLst>
                <a:ext uri="{FF2B5EF4-FFF2-40B4-BE49-F238E27FC236}">
                  <a16:creationId xmlns:a16="http://schemas.microsoft.com/office/drawing/2014/main" id="{F08A5525-DAA0-430E-82E8-35316A83F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25"/>
              <a:ext cx="912" cy="40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96627" name="Rectangle 19">
              <a:extLst>
                <a:ext uri="{FF2B5EF4-FFF2-40B4-BE49-F238E27FC236}">
                  <a16:creationId xmlns:a16="http://schemas.microsoft.com/office/drawing/2014/main" id="{2C4249CF-B3ED-4663-A2E5-6AC48D3A8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25"/>
              <a:ext cx="864" cy="40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0,45 A 12,5</a:t>
              </a:r>
            </a:p>
          </p:txBody>
        </p:sp>
        <p:sp>
          <p:nvSpPr>
            <p:cNvPr id="196626" name="Rectangle 18">
              <a:extLst>
                <a:ext uri="{FF2B5EF4-FFF2-40B4-BE49-F238E27FC236}">
                  <a16:creationId xmlns:a16="http://schemas.microsoft.com/office/drawing/2014/main" id="{E71CCAE8-3330-4C7B-8AC6-C8A488D14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25"/>
              <a:ext cx="864" cy="40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TM</a:t>
              </a:r>
            </a:p>
          </p:txBody>
        </p:sp>
        <p:sp>
          <p:nvSpPr>
            <p:cNvPr id="196625" name="Rectangle 17">
              <a:extLst>
                <a:ext uri="{FF2B5EF4-FFF2-40B4-BE49-F238E27FC236}">
                  <a16:creationId xmlns:a16="http://schemas.microsoft.com/office/drawing/2014/main" id="{52D269E1-244F-4669-BB28-DA5CE8620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87"/>
              <a:ext cx="864" cy="4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196624" name="Rectangle 16">
              <a:extLst>
                <a:ext uri="{FF2B5EF4-FFF2-40B4-BE49-F238E27FC236}">
                  <a16:creationId xmlns:a16="http://schemas.microsoft.com/office/drawing/2014/main" id="{1B146910-1510-43CD-940D-5EEC94158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87"/>
              <a:ext cx="864" cy="4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96623" name="Rectangle 15">
              <a:extLst>
                <a:ext uri="{FF2B5EF4-FFF2-40B4-BE49-F238E27FC236}">
                  <a16:creationId xmlns:a16="http://schemas.microsoft.com/office/drawing/2014/main" id="{3351C26D-1A85-4684-91D1-EFBCFD94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087"/>
              <a:ext cx="816" cy="4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96622" name="Rectangle 14">
              <a:extLst>
                <a:ext uri="{FF2B5EF4-FFF2-40B4-BE49-F238E27FC236}">
                  <a16:creationId xmlns:a16="http://schemas.microsoft.com/office/drawing/2014/main" id="{993E402E-8418-4E99-AAA4-1301E2D61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87"/>
              <a:ext cx="912" cy="4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224</a:t>
              </a:r>
            </a:p>
          </p:txBody>
        </p:sp>
        <p:sp>
          <p:nvSpPr>
            <p:cNvPr id="196621" name="Rectangle 13">
              <a:extLst>
                <a:ext uri="{FF2B5EF4-FFF2-40B4-BE49-F238E27FC236}">
                  <a16:creationId xmlns:a16="http://schemas.microsoft.com/office/drawing/2014/main" id="{B038E272-CD87-4922-8EB1-F2D14520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87"/>
              <a:ext cx="864" cy="4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0,4 A 2,5</a:t>
              </a:r>
            </a:p>
          </p:txBody>
        </p:sp>
        <p:sp>
          <p:nvSpPr>
            <p:cNvPr id="196620" name="Rectangle 12">
              <a:extLst>
                <a:ext uri="{FF2B5EF4-FFF2-40B4-BE49-F238E27FC236}">
                  <a16:creationId xmlns:a16="http://schemas.microsoft.com/office/drawing/2014/main" id="{D90CDC7F-D1E5-4B32-9067-A4FC89EFB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87"/>
              <a:ext cx="864" cy="4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AVIRIS</a:t>
              </a:r>
            </a:p>
          </p:txBody>
        </p:sp>
        <p:sp>
          <p:nvSpPr>
            <p:cNvPr id="196619" name="Rectangle 11">
              <a:extLst>
                <a:ext uri="{FF2B5EF4-FFF2-40B4-BE49-F238E27FC236}">
                  <a16:creationId xmlns:a16="http://schemas.microsoft.com/office/drawing/2014/main" id="{1BB638A6-B111-44EE-AC66-51B5751FC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338"/>
              <a:ext cx="864" cy="7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Resolução espacial (m</a:t>
              </a:r>
              <a:r>
                <a:rPr lang="pt-BR" altLang="pt-BR" sz="1800" b="1" baseline="3000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96618" name="Rectangle 10">
              <a:extLst>
                <a:ext uri="{FF2B5EF4-FFF2-40B4-BE49-F238E27FC236}">
                  <a16:creationId xmlns:a16="http://schemas.microsoft.com/office/drawing/2014/main" id="{C1CD7360-8905-4497-BC54-BFACDA6EA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338"/>
              <a:ext cx="864" cy="7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Largura de faixa imageada (km)</a:t>
              </a:r>
            </a:p>
          </p:txBody>
        </p:sp>
        <p:sp>
          <p:nvSpPr>
            <p:cNvPr id="196617" name="Rectangle 9">
              <a:extLst>
                <a:ext uri="{FF2B5EF4-FFF2-40B4-BE49-F238E27FC236}">
                  <a16:creationId xmlns:a16="http://schemas.microsoft.com/office/drawing/2014/main" id="{97E3DAFA-E2F9-4B59-A4AC-6003CE2D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338"/>
              <a:ext cx="816" cy="7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Resolução espectral (mm)</a:t>
              </a:r>
            </a:p>
          </p:txBody>
        </p:sp>
        <p:sp>
          <p:nvSpPr>
            <p:cNvPr id="196616" name="Rectangle 8">
              <a:extLst>
                <a:ext uri="{FF2B5EF4-FFF2-40B4-BE49-F238E27FC236}">
                  <a16:creationId xmlns:a16="http://schemas.microsoft.com/office/drawing/2014/main" id="{81FFE0E8-7B90-4914-8E8D-EC7C9C2A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38"/>
              <a:ext cx="912" cy="7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Banda espectral</a:t>
              </a:r>
            </a:p>
          </p:txBody>
        </p:sp>
        <p:sp>
          <p:nvSpPr>
            <p:cNvPr id="196615" name="Rectangle 7">
              <a:extLst>
                <a:ext uri="{FF2B5EF4-FFF2-40B4-BE49-F238E27FC236}">
                  <a16:creationId xmlns:a16="http://schemas.microsoft.com/office/drawing/2014/main" id="{8A66F026-ECE6-417C-81A1-CF616F708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38"/>
              <a:ext cx="864" cy="7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Faixa espectrral (mm)</a:t>
              </a:r>
            </a:p>
          </p:txBody>
        </p:sp>
        <p:sp>
          <p:nvSpPr>
            <p:cNvPr id="196614" name="Rectangle 6">
              <a:extLst>
                <a:ext uri="{FF2B5EF4-FFF2-40B4-BE49-F238E27FC236}">
                  <a16:creationId xmlns:a16="http://schemas.microsoft.com/office/drawing/2014/main" id="{4084D30D-78E1-4987-978C-02F0E38F9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38"/>
              <a:ext cx="864" cy="7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Font typeface="Tahoma" panose="020B0604030504040204" pitchFamily="34" charset="0"/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3pPr>
              <a:lvl4pPr>
                <a:spcBef>
                  <a:spcPct val="20000"/>
                </a:spcBef>
                <a:buFont typeface="Tahoma" panose="020B0604030504040204" pitchFamily="34" charset="0"/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Sensor</a:t>
              </a:r>
            </a:p>
          </p:txBody>
        </p:sp>
        <p:sp>
          <p:nvSpPr>
            <p:cNvPr id="196632" name="Line 24">
              <a:extLst>
                <a:ext uri="{FF2B5EF4-FFF2-40B4-BE49-F238E27FC236}">
                  <a16:creationId xmlns:a16="http://schemas.microsoft.com/office/drawing/2014/main" id="{BF9A867E-C3DA-463C-9DED-78445F451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338"/>
              <a:ext cx="5184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3" name="Line 25">
              <a:extLst>
                <a:ext uri="{FF2B5EF4-FFF2-40B4-BE49-F238E27FC236}">
                  <a16:creationId xmlns:a16="http://schemas.microsoft.com/office/drawing/2014/main" id="{8716F163-B056-48F2-9157-671D2450A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087"/>
              <a:ext cx="51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4" name="Line 26">
              <a:extLst>
                <a:ext uri="{FF2B5EF4-FFF2-40B4-BE49-F238E27FC236}">
                  <a16:creationId xmlns:a16="http://schemas.microsoft.com/office/drawing/2014/main" id="{698CCB40-D96B-4191-B67D-FE970D7A4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525"/>
              <a:ext cx="51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5" name="Line 27">
              <a:extLst>
                <a:ext uri="{FF2B5EF4-FFF2-40B4-BE49-F238E27FC236}">
                  <a16:creationId xmlns:a16="http://schemas.microsoft.com/office/drawing/2014/main" id="{2745F9D3-A9D1-4F4F-A63C-943C64991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28"/>
              <a:ext cx="5184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6" name="Line 28">
              <a:extLst>
                <a:ext uri="{FF2B5EF4-FFF2-40B4-BE49-F238E27FC236}">
                  <a16:creationId xmlns:a16="http://schemas.microsoft.com/office/drawing/2014/main" id="{69DF9168-541D-47B4-A844-990DE1275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338"/>
              <a:ext cx="0" cy="159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7" name="Line 29">
              <a:extLst>
                <a:ext uri="{FF2B5EF4-FFF2-40B4-BE49-F238E27FC236}">
                  <a16:creationId xmlns:a16="http://schemas.microsoft.com/office/drawing/2014/main" id="{85ACA198-1E6B-4268-A207-07687F9B8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338"/>
              <a:ext cx="0" cy="1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8" name="Line 30">
              <a:extLst>
                <a:ext uri="{FF2B5EF4-FFF2-40B4-BE49-F238E27FC236}">
                  <a16:creationId xmlns:a16="http://schemas.microsoft.com/office/drawing/2014/main" id="{514854F3-AFE4-4EF0-9477-50BEE5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338"/>
              <a:ext cx="0" cy="1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39" name="Line 31">
              <a:extLst>
                <a:ext uri="{FF2B5EF4-FFF2-40B4-BE49-F238E27FC236}">
                  <a16:creationId xmlns:a16="http://schemas.microsoft.com/office/drawing/2014/main" id="{32D96BBA-9A44-4FC2-BD80-3E6C2BD21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338"/>
              <a:ext cx="0" cy="1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40" name="Line 32">
              <a:extLst>
                <a:ext uri="{FF2B5EF4-FFF2-40B4-BE49-F238E27FC236}">
                  <a16:creationId xmlns:a16="http://schemas.microsoft.com/office/drawing/2014/main" id="{8D505DEF-6E0C-4B6B-83CA-AEED2F7EF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338"/>
              <a:ext cx="0" cy="1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41" name="Line 33">
              <a:extLst>
                <a:ext uri="{FF2B5EF4-FFF2-40B4-BE49-F238E27FC236}">
                  <a16:creationId xmlns:a16="http://schemas.microsoft.com/office/drawing/2014/main" id="{CBC4EC46-FA03-4AD5-A28C-F857F6CC2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338"/>
              <a:ext cx="0" cy="1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642" name="Line 34">
              <a:extLst>
                <a:ext uri="{FF2B5EF4-FFF2-40B4-BE49-F238E27FC236}">
                  <a16:creationId xmlns:a16="http://schemas.microsoft.com/office/drawing/2014/main" id="{8DAF5671-6190-45AF-B9B9-FB9C75C35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338"/>
              <a:ext cx="0" cy="159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6694" name="Text Box 86">
            <a:extLst>
              <a:ext uri="{FF2B5EF4-FFF2-40B4-BE49-F238E27FC236}">
                <a16:creationId xmlns:a16="http://schemas.microsoft.com/office/drawing/2014/main" id="{6ACABBDD-1ACF-41F7-B724-28D22EC4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-61913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SENSORES HIPERESPECTRAIS</a:t>
            </a:r>
            <a:endParaRPr lang="pt-PT" altLang="pt-BR" sz="2800" b="1"/>
          </a:p>
        </p:txBody>
      </p:sp>
      <p:sp>
        <p:nvSpPr>
          <p:cNvPr id="196695" name="AutoShape 87">
            <a:extLst>
              <a:ext uri="{FF2B5EF4-FFF2-40B4-BE49-F238E27FC236}">
                <a16:creationId xmlns:a16="http://schemas.microsoft.com/office/drawing/2014/main" id="{4A95FDA8-928C-432B-BA0C-1F430C5C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33400"/>
            <a:ext cx="8382000" cy="26670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000">
                <a:solidFill>
                  <a:srgbClr val="000000"/>
                </a:solidFill>
              </a:rPr>
              <a:t>Os sensores hiperespectrais medem a radiação refletida pelos alvos em </a:t>
            </a:r>
            <a:r>
              <a:rPr lang="pt-BR" altLang="pt-BR" sz="2000" b="1">
                <a:solidFill>
                  <a:srgbClr val="FF0000"/>
                </a:solidFill>
              </a:rPr>
              <a:t>muitas bandas espectrais</a:t>
            </a:r>
            <a:r>
              <a:rPr lang="pt-BR" altLang="pt-BR" sz="2000">
                <a:solidFill>
                  <a:srgbClr val="000000"/>
                </a:solidFill>
              </a:rPr>
              <a:t>, dentro do intervalo de comprimento de onda considerado. Eles registram a radiação refletida pelos alvos contidos numa área no terreno (faixa) em </a:t>
            </a:r>
            <a:r>
              <a:rPr lang="pt-BR" altLang="pt-BR" sz="2000" b="1">
                <a:solidFill>
                  <a:srgbClr val="FF0000"/>
                </a:solidFill>
              </a:rPr>
              <a:t>forma de imagem</a:t>
            </a:r>
            <a:r>
              <a:rPr lang="pt-BR" altLang="pt-BR" sz="2000">
                <a:solidFill>
                  <a:srgbClr val="000000"/>
                </a:solidFill>
              </a:rPr>
              <a:t>, cuja largura e comprimento da faixa imageada dependem do sensor utilizado e da altura de vôo. Em cada elemento de resolução (pixel), o sensor é capaz de registrar a radiação refletida pelos alvos em 200 ou mais bandas espectrais.</a:t>
            </a:r>
            <a:endParaRPr lang="pt-BR" altLang="pt-BR" sz="2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01" name="Text Box 33">
            <a:extLst>
              <a:ext uri="{FF2B5EF4-FFF2-40B4-BE49-F238E27FC236}">
                <a16:creationId xmlns:a16="http://schemas.microsoft.com/office/drawing/2014/main" id="{1E0FACC1-134F-491B-BC8D-B8EEC4C8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60325"/>
            <a:ext cx="923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 u="sng">
                <a:solidFill>
                  <a:srgbClr val="FFFF00"/>
                </a:solidFill>
              </a:rPr>
              <a:t>DOIS PRINCIPAIS SENSORES HIPERESPECTRAIS AEROTRANSPORTADOS</a:t>
            </a:r>
            <a:endParaRPr lang="pt-PT" altLang="pt-BR" sz="2000" b="1">
              <a:solidFill>
                <a:srgbClr val="FFFF00"/>
              </a:solidFill>
            </a:endParaRPr>
          </a:p>
        </p:txBody>
      </p:sp>
      <p:sp>
        <p:nvSpPr>
          <p:cNvPr id="212004" name="AutoShape 36">
            <a:extLst>
              <a:ext uri="{FF2B5EF4-FFF2-40B4-BE49-F238E27FC236}">
                <a16:creationId xmlns:a16="http://schemas.microsoft.com/office/drawing/2014/main" id="{4BB8EE39-5B2F-4A01-8635-D9804230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990600"/>
            <a:ext cx="3276600" cy="762000"/>
          </a:xfrm>
          <a:prstGeom prst="downArrowCallout">
            <a:avLst>
              <a:gd name="adj1" fmla="val 107500"/>
              <a:gd name="adj2" fmla="val 1075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>
                <a:solidFill>
                  <a:srgbClr val="000000"/>
                </a:solidFill>
              </a:rPr>
              <a:t>AVIRIS</a:t>
            </a:r>
          </a:p>
        </p:txBody>
      </p:sp>
      <p:grpSp>
        <p:nvGrpSpPr>
          <p:cNvPr id="212007" name="Group 39">
            <a:extLst>
              <a:ext uri="{FF2B5EF4-FFF2-40B4-BE49-F238E27FC236}">
                <a16:creationId xmlns:a16="http://schemas.microsoft.com/office/drawing/2014/main" id="{252B5134-282B-40E9-8E21-790244B9BA79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1905000"/>
            <a:ext cx="9029700" cy="4800600"/>
            <a:chOff x="72" y="1200"/>
            <a:chExt cx="5688" cy="3024"/>
          </a:xfrm>
        </p:grpSpPr>
        <p:sp>
          <p:nvSpPr>
            <p:cNvPr id="212002" name="AutoShape 34">
              <a:extLst>
                <a:ext uri="{FF2B5EF4-FFF2-40B4-BE49-F238E27FC236}">
                  <a16:creationId xmlns:a16="http://schemas.microsoft.com/office/drawing/2014/main" id="{B70B1225-F7B5-476A-BF72-7FBA0D840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200"/>
              <a:ext cx="5616" cy="1104"/>
            </a:xfrm>
            <a:prstGeom prst="flowChartAlternateProcess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Desenvolvido: NASA em 1983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Intervalo de comprimento de onda: 380 a 2.500 nm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Tornou-se operacional: 1989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Resolução espectral: 10 nm (coleta dadosde radiância em 224 bandas)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Área coberta por cada pixel no terreno: 20 m</a:t>
              </a:r>
              <a:r>
                <a:rPr lang="pt-BR" altLang="pt-BR" sz="2000" baseline="30000">
                  <a:solidFill>
                    <a:srgbClr val="000000"/>
                  </a:solidFill>
                </a:rPr>
                <a:t>2</a:t>
              </a:r>
            </a:p>
          </p:txBody>
        </p:sp>
        <p:pic>
          <p:nvPicPr>
            <p:cNvPr id="212005" name="Picture 37" descr="Cap8_7">
              <a:extLst>
                <a:ext uri="{FF2B5EF4-FFF2-40B4-BE49-F238E27FC236}">
                  <a16:creationId xmlns:a16="http://schemas.microsoft.com/office/drawing/2014/main" id="{BE8F0D59-959B-49C3-B933-AA0435C11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2410"/>
              <a:ext cx="2976" cy="181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006" name="Text Box 38">
              <a:extLst>
                <a:ext uri="{FF2B5EF4-FFF2-40B4-BE49-F238E27FC236}">
                  <a16:creationId xmlns:a16="http://schemas.microsoft.com/office/drawing/2014/main" id="{C1BDE35B-607D-4FC5-8029-B0500F921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036"/>
              <a:ext cx="268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Simulação de um imageamento utilizando o espectrômetro AVIRIS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62" name="Group 6">
            <a:extLst>
              <a:ext uri="{FF2B5EF4-FFF2-40B4-BE49-F238E27FC236}">
                <a16:creationId xmlns:a16="http://schemas.microsoft.com/office/drawing/2014/main" id="{56D71077-90E9-491F-AB35-AED89830EBC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82588"/>
            <a:ext cx="7620000" cy="5664200"/>
            <a:chOff x="528" y="241"/>
            <a:chExt cx="4800" cy="3568"/>
          </a:xfrm>
        </p:grpSpPr>
        <p:sp>
          <p:nvSpPr>
            <p:cNvPr id="198660" name="Text Box 4">
              <a:extLst>
                <a:ext uri="{FF2B5EF4-FFF2-40B4-BE49-F238E27FC236}">
                  <a16:creationId xmlns:a16="http://schemas.microsoft.com/office/drawing/2014/main" id="{CF786847-F3D2-421C-B417-B00B6D6FE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3559"/>
              <a:ext cx="4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/>
                <a:t>Esquema do AVIRIS com seus principais componentes</a:t>
              </a:r>
            </a:p>
          </p:txBody>
        </p:sp>
        <p:pic>
          <p:nvPicPr>
            <p:cNvPr id="198661" name="Picture 5" descr="Cap8_8">
              <a:extLst>
                <a:ext uri="{FF2B5EF4-FFF2-40B4-BE49-F238E27FC236}">
                  <a16:creationId xmlns:a16="http://schemas.microsoft.com/office/drawing/2014/main" id="{B567F211-8840-40CC-A5DD-D2F549464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1"/>
              <a:ext cx="4800" cy="3215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AutoShape 5">
            <a:extLst>
              <a:ext uri="{FF2B5EF4-FFF2-40B4-BE49-F238E27FC236}">
                <a16:creationId xmlns:a16="http://schemas.microsoft.com/office/drawing/2014/main" id="{8966D7D7-9922-4514-985A-1E6FBB1C4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762000"/>
          </a:xfrm>
          <a:prstGeom prst="downArrowCallout">
            <a:avLst>
              <a:gd name="adj1" fmla="val 107500"/>
              <a:gd name="adj2" fmla="val 1075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>
                <a:solidFill>
                  <a:srgbClr val="000000"/>
                </a:solidFill>
              </a:rPr>
              <a:t>HYDICE</a:t>
            </a:r>
          </a:p>
        </p:txBody>
      </p:sp>
      <p:grpSp>
        <p:nvGrpSpPr>
          <p:cNvPr id="213005" name="Group 13">
            <a:extLst>
              <a:ext uri="{FF2B5EF4-FFF2-40B4-BE49-F238E27FC236}">
                <a16:creationId xmlns:a16="http://schemas.microsoft.com/office/drawing/2014/main" id="{3453C24A-11FE-4529-982C-5338D3E3BCB1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1295400"/>
            <a:ext cx="8915400" cy="5241925"/>
            <a:chOff x="72" y="816"/>
            <a:chExt cx="5616" cy="3302"/>
          </a:xfrm>
        </p:grpSpPr>
        <p:sp>
          <p:nvSpPr>
            <p:cNvPr id="212999" name="AutoShape 7">
              <a:extLst>
                <a:ext uri="{FF2B5EF4-FFF2-40B4-BE49-F238E27FC236}">
                  <a16:creationId xmlns:a16="http://schemas.microsoft.com/office/drawing/2014/main" id="{B90F19CD-EA2C-4175-9913-15C36FFA8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816"/>
              <a:ext cx="5616" cy="1104"/>
            </a:xfrm>
            <a:prstGeom prst="flowChartAlternateProcess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Espectrômetro de prisma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Intervalo de comprimento de onda: 400 a 2.500 nm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Resolução espectral: 3 a 15 nm (210 bandas)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Resolução espacial: 1 a 3 m </a:t>
              </a:r>
            </a:p>
            <a:p>
              <a:pPr algn="just">
                <a:buFontTx/>
                <a:buChar char="•"/>
              </a:pPr>
              <a:r>
                <a:rPr lang="pt-BR" altLang="pt-BR" sz="2000">
                  <a:solidFill>
                    <a:srgbClr val="000000"/>
                  </a:solidFill>
                </a:rPr>
                <a:t> Largura da faixa imageada: 308 pixels</a:t>
              </a:r>
            </a:p>
          </p:txBody>
        </p:sp>
        <p:sp>
          <p:nvSpPr>
            <p:cNvPr id="213003" name="Text Box 11">
              <a:extLst>
                <a:ext uri="{FF2B5EF4-FFF2-40B4-BE49-F238E27FC236}">
                  <a16:creationId xmlns:a16="http://schemas.microsoft.com/office/drawing/2014/main" id="{B4E0D6A1-A4E6-4F4E-AF34-32590B56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870"/>
              <a:ext cx="225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Foto do sensor HYDICE e da plataforma (aeronave CV-580)</a:t>
              </a:r>
            </a:p>
          </p:txBody>
        </p:sp>
        <p:pic>
          <p:nvPicPr>
            <p:cNvPr id="213004" name="Picture 12" descr="Cap8_9">
              <a:extLst>
                <a:ext uri="{FF2B5EF4-FFF2-40B4-BE49-F238E27FC236}">
                  <a16:creationId xmlns:a16="http://schemas.microsoft.com/office/drawing/2014/main" id="{9D79AB19-84AC-48FF-B72F-5D6B7F9FC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56"/>
              <a:ext cx="3120" cy="196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92" name="Group 12">
            <a:extLst>
              <a:ext uri="{FF2B5EF4-FFF2-40B4-BE49-F238E27FC236}">
                <a16:creationId xmlns:a16="http://schemas.microsoft.com/office/drawing/2014/main" id="{6F542CA6-8849-4874-AF55-3D42080941A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6375"/>
            <a:ext cx="8382000" cy="6442075"/>
            <a:chOff x="336" y="130"/>
            <a:chExt cx="5280" cy="4058"/>
          </a:xfrm>
        </p:grpSpPr>
        <p:pic>
          <p:nvPicPr>
            <p:cNvPr id="199686" name="Picture 6" descr="Cap8_10">
              <a:extLst>
                <a:ext uri="{FF2B5EF4-FFF2-40B4-BE49-F238E27FC236}">
                  <a16:creationId xmlns:a16="http://schemas.microsoft.com/office/drawing/2014/main" id="{E605E819-090E-4657-9118-FE998AC10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0"/>
              <a:ext cx="2832" cy="193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87" name="Picture 7" descr="Cap8_11">
              <a:extLst>
                <a:ext uri="{FF2B5EF4-FFF2-40B4-BE49-F238E27FC236}">
                  <a16:creationId xmlns:a16="http://schemas.microsoft.com/office/drawing/2014/main" id="{AE55D5F6-9182-4447-AF9A-93E296B2A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55"/>
              <a:ext cx="2832" cy="1933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688" name="Text Box 8">
              <a:extLst>
                <a:ext uri="{FF2B5EF4-FFF2-40B4-BE49-F238E27FC236}">
                  <a16:creationId xmlns:a16="http://schemas.microsoft.com/office/drawing/2014/main" id="{E3650344-3424-497F-B0D7-F690EB53E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720"/>
              <a:ext cx="235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/>
                <a:t>Perfis espectrais de diferentes alvos obtidos com o sensor HYDICE em diferentes bandas espectrais</a:t>
              </a:r>
            </a:p>
          </p:txBody>
        </p:sp>
        <p:sp>
          <p:nvSpPr>
            <p:cNvPr id="199689" name="Text Box 9">
              <a:extLst>
                <a:ext uri="{FF2B5EF4-FFF2-40B4-BE49-F238E27FC236}">
                  <a16:creationId xmlns:a16="http://schemas.microsoft.com/office/drawing/2014/main" id="{CD8BEB7D-FF4C-414F-93A7-58E8C68A9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879"/>
              <a:ext cx="244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/>
                <a:t>Perfis espectrais de diferentes alvos obtidos com o sensor HYDICE em diferentes bandas espectrais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3" name="Text Box 7">
            <a:extLst>
              <a:ext uri="{FF2B5EF4-FFF2-40B4-BE49-F238E27FC236}">
                <a16:creationId xmlns:a16="http://schemas.microsoft.com/office/drawing/2014/main" id="{C13A20DA-E6A3-459D-85AF-376C0381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VIDEOGRAFIA</a:t>
            </a:r>
            <a:endParaRPr lang="pt-PT" altLang="pt-BR" sz="2800" b="1"/>
          </a:p>
        </p:txBody>
      </p:sp>
      <p:sp>
        <p:nvSpPr>
          <p:cNvPr id="214024" name="AutoShape 8">
            <a:extLst>
              <a:ext uri="{FF2B5EF4-FFF2-40B4-BE49-F238E27FC236}">
                <a16:creationId xmlns:a16="http://schemas.microsoft.com/office/drawing/2014/main" id="{3679FDE7-8B8F-4CFC-B963-90038E10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382000" cy="32004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400">
                <a:solidFill>
                  <a:srgbClr val="000000"/>
                </a:solidFill>
              </a:rPr>
              <a:t>A videografia é um novo método de aquisição suborbital de dados, usado para auxiliar na interpretação de produtos por sensores orbitais. Esta técnica permite o levantamento de um </a:t>
            </a:r>
            <a:r>
              <a:rPr lang="pt-BR" altLang="pt-BR" sz="2400" b="1">
                <a:solidFill>
                  <a:schemeClr val="bg1"/>
                </a:solidFill>
              </a:rPr>
              <a:t>grande volume de informações</a:t>
            </a:r>
            <a:r>
              <a:rPr lang="pt-BR" altLang="pt-BR" sz="2400">
                <a:solidFill>
                  <a:srgbClr val="000000"/>
                </a:solidFill>
              </a:rPr>
              <a:t> de </a:t>
            </a:r>
            <a:r>
              <a:rPr lang="pt-BR" altLang="pt-BR" sz="2400" b="1">
                <a:solidFill>
                  <a:schemeClr val="bg1"/>
                </a:solidFill>
              </a:rPr>
              <a:t>alta resolução</a:t>
            </a:r>
            <a:r>
              <a:rPr lang="pt-BR" altLang="pt-BR" sz="2400">
                <a:solidFill>
                  <a:srgbClr val="000000"/>
                </a:solidFill>
              </a:rPr>
              <a:t>, em </a:t>
            </a:r>
            <a:r>
              <a:rPr lang="pt-BR" altLang="pt-BR" sz="2400" b="1">
                <a:solidFill>
                  <a:schemeClr val="bg1"/>
                </a:solidFill>
              </a:rPr>
              <a:t>curto espaço de tempo</a:t>
            </a:r>
            <a:r>
              <a:rPr lang="pt-BR" altLang="pt-BR" sz="2400">
                <a:solidFill>
                  <a:srgbClr val="000000"/>
                </a:solidFill>
              </a:rPr>
              <a:t> e a </a:t>
            </a:r>
            <a:r>
              <a:rPr lang="pt-BR" altLang="pt-BR" sz="2400" b="1">
                <a:solidFill>
                  <a:schemeClr val="bg1"/>
                </a:solidFill>
              </a:rPr>
              <a:t>baixo custo</a:t>
            </a:r>
            <a:r>
              <a:rPr lang="pt-BR" altLang="pt-BR" sz="2400">
                <a:solidFill>
                  <a:srgbClr val="000000"/>
                </a:solidFill>
              </a:rPr>
              <a:t>. No Brasil começou a ser usada em 1997, em Manaus (Floresta Amazônica)</a:t>
            </a:r>
            <a:endParaRPr lang="pt-BR" altLang="pt-BR" sz="2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16" name="Group 12">
            <a:extLst>
              <a:ext uri="{FF2B5EF4-FFF2-40B4-BE49-F238E27FC236}">
                <a16:creationId xmlns:a16="http://schemas.microsoft.com/office/drawing/2014/main" id="{29B2B748-71AD-4D50-985A-09D1996E063B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276225"/>
            <a:ext cx="8001000" cy="6265863"/>
            <a:chOff x="384" y="174"/>
            <a:chExt cx="5040" cy="3947"/>
          </a:xfrm>
        </p:grpSpPr>
        <p:pic>
          <p:nvPicPr>
            <p:cNvPr id="200714" name="Picture 10" descr="Cap8_12">
              <a:extLst>
                <a:ext uri="{FF2B5EF4-FFF2-40B4-BE49-F238E27FC236}">
                  <a16:creationId xmlns:a16="http://schemas.microsoft.com/office/drawing/2014/main" id="{FECA479A-CE55-4AAB-B954-2EFF3D7F3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74"/>
              <a:ext cx="5040" cy="3618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715" name="Text Box 11">
              <a:extLst>
                <a:ext uri="{FF2B5EF4-FFF2-40B4-BE49-F238E27FC236}">
                  <a16:creationId xmlns:a16="http://schemas.microsoft.com/office/drawing/2014/main" id="{8DC64ABB-2840-4CF0-9D5B-1FC544197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3871"/>
              <a:ext cx="34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/>
                <a:t>Configuração de um sistema de videografia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4" name="Group 6">
            <a:extLst>
              <a:ext uri="{FF2B5EF4-FFF2-40B4-BE49-F238E27FC236}">
                <a16:creationId xmlns:a16="http://schemas.microsoft.com/office/drawing/2014/main" id="{1404D61C-434B-48CA-9E84-76B5F62DC23C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2133600"/>
            <a:ext cx="8839200" cy="3502025"/>
            <a:chOff x="120" y="1344"/>
            <a:chExt cx="5568" cy="2206"/>
          </a:xfrm>
        </p:grpSpPr>
        <p:sp>
          <p:nvSpPr>
            <p:cNvPr id="201732" name="Text Box 4">
              <a:extLst>
                <a:ext uri="{FF2B5EF4-FFF2-40B4-BE49-F238E27FC236}">
                  <a16:creationId xmlns:a16="http://schemas.microsoft.com/office/drawing/2014/main" id="{4C4BE73E-0FD1-4E5C-9327-5C2AD530D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" y="3108"/>
              <a:ext cx="55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Câmera de vídeo digital CANON XL1 (A), Watson Attitude and Heading Reference System (B) e Profiling Laser Altimeter (C)</a:t>
              </a:r>
            </a:p>
          </p:txBody>
        </p:sp>
        <p:pic>
          <p:nvPicPr>
            <p:cNvPr id="201733" name="Picture 5" descr="Cap8_13">
              <a:extLst>
                <a:ext uri="{FF2B5EF4-FFF2-40B4-BE49-F238E27FC236}">
                  <a16:creationId xmlns:a16="http://schemas.microsoft.com/office/drawing/2014/main" id="{FA4188DB-AC4C-4827-816E-4CC4730B5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1344"/>
              <a:ext cx="5094" cy="163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8" name="Group 6">
            <a:extLst>
              <a:ext uri="{FF2B5EF4-FFF2-40B4-BE49-F238E27FC236}">
                <a16:creationId xmlns:a16="http://schemas.microsoft.com/office/drawing/2014/main" id="{51DACC9F-7ED7-4A03-A388-FF8EE67FA40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2600"/>
            <a:ext cx="8839200" cy="3703638"/>
            <a:chOff x="144" y="1411"/>
            <a:chExt cx="5568" cy="2333"/>
          </a:xfrm>
        </p:grpSpPr>
        <p:sp>
          <p:nvSpPr>
            <p:cNvPr id="202755" name="Text Box 3">
              <a:extLst>
                <a:ext uri="{FF2B5EF4-FFF2-40B4-BE49-F238E27FC236}">
                  <a16:creationId xmlns:a16="http://schemas.microsoft.com/office/drawing/2014/main" id="{475EA3A4-970E-4253-8DEC-74C9A2C4E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494"/>
              <a:ext cx="5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Exemplo de dois frames: wide-angle (à esquerda) e zoom (à direita)</a:t>
              </a:r>
            </a:p>
          </p:txBody>
        </p:sp>
        <p:pic>
          <p:nvPicPr>
            <p:cNvPr id="202757" name="Picture 5" descr="Cap8_14">
              <a:extLst>
                <a:ext uri="{FF2B5EF4-FFF2-40B4-BE49-F238E27FC236}">
                  <a16:creationId xmlns:a16="http://schemas.microsoft.com/office/drawing/2014/main" id="{65227159-C1AB-4503-86CE-D18E7581B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1411"/>
              <a:ext cx="5424" cy="2057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83" name="Group 7">
            <a:extLst>
              <a:ext uri="{FF2B5EF4-FFF2-40B4-BE49-F238E27FC236}">
                <a16:creationId xmlns:a16="http://schemas.microsoft.com/office/drawing/2014/main" id="{941DE6E1-1D79-4FB3-BD76-BE1E30A5B4D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839200" cy="6553200"/>
            <a:chOff x="144" y="144"/>
            <a:chExt cx="5568" cy="4128"/>
          </a:xfrm>
        </p:grpSpPr>
        <p:sp>
          <p:nvSpPr>
            <p:cNvPr id="203779" name="Text Box 3">
              <a:extLst>
                <a:ext uri="{FF2B5EF4-FFF2-40B4-BE49-F238E27FC236}">
                  <a16:creationId xmlns:a16="http://schemas.microsoft.com/office/drawing/2014/main" id="{948EAC42-2A39-48DC-942D-9415B7E0B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30"/>
              <a:ext cx="55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Exemplo de um perfil da altura da vegetação no centro da faixa de vôo, obtido pelo PLA (Profilling Laser Altimeter)</a:t>
              </a:r>
            </a:p>
          </p:txBody>
        </p:sp>
        <p:pic>
          <p:nvPicPr>
            <p:cNvPr id="203781" name="Picture 5" descr="Cap8_15">
              <a:extLst>
                <a:ext uri="{FF2B5EF4-FFF2-40B4-BE49-F238E27FC236}">
                  <a16:creationId xmlns:a16="http://schemas.microsoft.com/office/drawing/2014/main" id="{92D4144B-5A58-4451-B00A-8CE639173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44"/>
              <a:ext cx="4032" cy="368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53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147A211-3D63-4E9D-92F8-2A04DF06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6592F42-DCB6-45C3-A38F-FB228367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19CDF35B-C49A-42EF-A0D4-2A2A58E8CA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85C32C4E-FF1A-4FC2-883F-21A46B6ED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AA0BE1DB-DD06-4739-9CE0-E15F8763A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EDCC7D09-2F39-40D8-A428-A507764F3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98AC4A71-3E37-4A41-BD4A-7AD0130FD5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6D377106-E443-44D0-9B9E-AA481CEB331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533400"/>
            <a:ext cx="8288518" cy="2209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09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Sensores Utilizados em Nível </a:t>
            </a:r>
            <a:r>
              <a:rPr lang="pt-BR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Suborbital</a:t>
            </a:r>
            <a:endParaRPr lang="pt-BR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A912DB47-68E0-4D5E-8763-2B0F44FD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1" name="Text Box 213">
            <a:extLst>
              <a:ext uri="{FF2B5EF4-FFF2-40B4-BE49-F238E27FC236}">
                <a16:creationId xmlns:a16="http://schemas.microsoft.com/office/drawing/2014/main" id="{CCE92ACD-4B84-417F-AD03-A5762289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304800"/>
            <a:ext cx="9232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SISTEMAS SENSORES UTILIZADOS EM NÍVEL SUBORBITAL</a:t>
            </a:r>
            <a:r>
              <a:rPr lang="pt-BR" altLang="pt-BR" sz="2800" b="1"/>
              <a:t> </a:t>
            </a:r>
            <a:endParaRPr lang="pt-PT" altLang="pt-BR" sz="2800" b="1"/>
          </a:p>
        </p:txBody>
      </p:sp>
      <p:sp>
        <p:nvSpPr>
          <p:cNvPr id="53465" name="Text Box 217">
            <a:extLst>
              <a:ext uri="{FF2B5EF4-FFF2-40B4-BE49-F238E27FC236}">
                <a16:creationId xmlns:a16="http://schemas.microsoft.com/office/drawing/2014/main" id="{768CA3F5-3FE3-4801-A541-F2E819F9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27425"/>
            <a:ext cx="8534400" cy="10445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</a:rPr>
              <a:t>Operacionalmente, o mais importante sensor é a </a:t>
            </a:r>
            <a:r>
              <a:rPr lang="pt-BR" altLang="pt-BR" sz="2000" b="1">
                <a:solidFill>
                  <a:srgbClr val="FF0000"/>
                </a:solidFill>
              </a:rPr>
              <a:t>câmera fotográfica</a:t>
            </a:r>
            <a:r>
              <a:rPr lang="pt-BR" altLang="pt-BR" sz="2000">
                <a:solidFill>
                  <a:srgbClr val="000000"/>
                </a:solidFill>
              </a:rPr>
              <a:t>, que obtém dados de alta qualidade, numa faixa do espectro eletromagnético que vai de 350 a 900 nm.</a:t>
            </a:r>
          </a:p>
        </p:txBody>
      </p:sp>
      <p:sp>
        <p:nvSpPr>
          <p:cNvPr id="53476" name="AutoShape 228">
            <a:extLst>
              <a:ext uri="{FF2B5EF4-FFF2-40B4-BE49-F238E27FC236}">
                <a16:creationId xmlns:a16="http://schemas.microsoft.com/office/drawing/2014/main" id="{21D0FBF7-F04B-4B10-887F-E8AAB392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676400"/>
            <a:ext cx="8382000" cy="13716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000">
                <a:solidFill>
                  <a:srgbClr val="000000"/>
                </a:solidFill>
              </a:rPr>
              <a:t>O </a:t>
            </a:r>
            <a:r>
              <a:rPr lang="pt-BR" altLang="pt-BR" sz="2000">
                <a:solidFill>
                  <a:srgbClr val="FF0000"/>
                </a:solidFill>
              </a:rPr>
              <a:t>nível suborbital</a:t>
            </a:r>
            <a:r>
              <a:rPr lang="pt-BR" altLang="pt-BR" sz="2000">
                <a:solidFill>
                  <a:srgbClr val="000000"/>
                </a:solidFill>
              </a:rPr>
              <a:t> de coleta de dados por SR geralmente tem como plataforma as </a:t>
            </a:r>
            <a:r>
              <a:rPr lang="pt-BR" altLang="pt-BR" sz="2000">
                <a:solidFill>
                  <a:srgbClr val="FF0000"/>
                </a:solidFill>
              </a:rPr>
              <a:t>aeronaves tripuladas</a:t>
            </a:r>
            <a:r>
              <a:rPr lang="pt-BR" altLang="pt-BR" sz="2000">
                <a:solidFill>
                  <a:srgbClr val="000000"/>
                </a:solidFill>
              </a:rPr>
              <a:t>. Entre os principais equipamentos sensores aerotransportados, existem as </a:t>
            </a:r>
            <a:r>
              <a:rPr lang="pt-BR" altLang="pt-BR" sz="2000" b="1">
                <a:solidFill>
                  <a:srgbClr val="FF0000"/>
                </a:solidFill>
              </a:rPr>
              <a:t>câmeras fotográficas</a:t>
            </a:r>
            <a:r>
              <a:rPr lang="pt-BR" altLang="pt-BR" sz="2000">
                <a:solidFill>
                  <a:srgbClr val="000000"/>
                </a:solidFill>
              </a:rPr>
              <a:t>, os imageadores (</a:t>
            </a:r>
            <a:r>
              <a:rPr lang="pt-BR" altLang="pt-BR" sz="2000" b="1">
                <a:solidFill>
                  <a:srgbClr val="FF0000"/>
                </a:solidFill>
              </a:rPr>
              <a:t>scanners</a:t>
            </a:r>
            <a:r>
              <a:rPr lang="pt-BR" altLang="pt-BR" sz="2000">
                <a:solidFill>
                  <a:srgbClr val="000000"/>
                </a:solidFill>
              </a:rPr>
              <a:t>) e os </a:t>
            </a:r>
            <a:r>
              <a:rPr lang="pt-BR" altLang="pt-BR" sz="2000" b="1">
                <a:solidFill>
                  <a:srgbClr val="FF0000"/>
                </a:solidFill>
              </a:rPr>
              <a:t>radares</a:t>
            </a:r>
          </a:p>
        </p:txBody>
      </p:sp>
      <p:grpSp>
        <p:nvGrpSpPr>
          <p:cNvPr id="53479" name="Group 231">
            <a:extLst>
              <a:ext uri="{FF2B5EF4-FFF2-40B4-BE49-F238E27FC236}">
                <a16:creationId xmlns:a16="http://schemas.microsoft.com/office/drawing/2014/main" id="{1CC8FCC2-51C1-452E-9CB8-E4DEA270E6B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207000"/>
            <a:ext cx="8610600" cy="889000"/>
            <a:chOff x="152" y="2224"/>
            <a:chExt cx="5424" cy="560"/>
          </a:xfrm>
        </p:grpSpPr>
        <p:grpSp>
          <p:nvGrpSpPr>
            <p:cNvPr id="53469" name="Group 221">
              <a:extLst>
                <a:ext uri="{FF2B5EF4-FFF2-40B4-BE49-F238E27FC236}">
                  <a16:creationId xmlns:a16="http://schemas.microsoft.com/office/drawing/2014/main" id="{8660836C-76D7-48D3-A730-BC57E8D48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2224"/>
              <a:ext cx="5424" cy="560"/>
              <a:chOff x="-144" y="2784"/>
              <a:chExt cx="6096" cy="1536"/>
            </a:xfrm>
          </p:grpSpPr>
          <p:sp>
            <p:nvSpPr>
              <p:cNvPr id="53467" name="Rectangle 219">
                <a:extLst>
                  <a:ext uri="{FF2B5EF4-FFF2-40B4-BE49-F238E27FC236}">
                    <a16:creationId xmlns:a16="http://schemas.microsoft.com/office/drawing/2014/main" id="{96AEA2E5-BA79-4507-87C7-1D62FDF7A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4" y="2784"/>
                <a:ext cx="6096" cy="1536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/>
              </a:p>
            </p:txBody>
          </p:sp>
          <p:sp>
            <p:nvSpPr>
              <p:cNvPr id="53468" name="Text Box 220">
                <a:extLst>
                  <a:ext uri="{FF2B5EF4-FFF2-40B4-BE49-F238E27FC236}">
                    <a16:creationId xmlns:a16="http://schemas.microsoft.com/office/drawing/2014/main" id="{AB51380B-B1CB-40AE-A6BD-DFECB8A4C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" y="2929"/>
                <a:ext cx="5711" cy="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buSzPct val="120000"/>
                </a:pPr>
                <a:endParaRPr lang="pt-BR" altLang="pt-BR" sz="2000" b="1"/>
              </a:p>
            </p:txBody>
          </p:sp>
        </p:grpSp>
        <p:sp>
          <p:nvSpPr>
            <p:cNvPr id="53478" name="Text Box 230">
              <a:extLst>
                <a:ext uri="{FF2B5EF4-FFF2-40B4-BE49-F238E27FC236}">
                  <a16:creationId xmlns:a16="http://schemas.microsoft.com/office/drawing/2014/main" id="{DF707D43-7FE8-4876-BE92-1DEED3524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327"/>
              <a:ext cx="52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/>
                <a:t>Mais recentemente tem sido empregada a câmera de vídeo, para imageamento em áreas ocupadas com floresta na região amazônica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65" grpId="0" animBg="1"/>
      <p:bldP spid="534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>
            <a:extLst>
              <a:ext uri="{FF2B5EF4-FFF2-40B4-BE49-F238E27FC236}">
                <a16:creationId xmlns:a16="http://schemas.microsoft.com/office/drawing/2014/main" id="{5C3B66A2-3B52-4349-927A-37967A8CA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76200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SENSORES FOTOGRÁFICOS</a:t>
            </a:r>
            <a:endParaRPr lang="pt-PT" altLang="pt-BR" sz="2800" b="1"/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169CD391-C824-4387-96E7-16B2A0BE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83000"/>
            <a:ext cx="8534400" cy="1955800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>
                <a:solidFill>
                  <a:srgbClr val="000000"/>
                </a:solidFill>
              </a:rPr>
              <a:t>No SR, os sistemas fotográficos mais utilizados são aqueles aerotransportados, como é o caso das </a:t>
            </a:r>
            <a:r>
              <a:rPr lang="pt-BR" altLang="pt-BR" sz="2400" b="1">
                <a:solidFill>
                  <a:srgbClr val="FF0000"/>
                </a:solidFill>
              </a:rPr>
              <a:t>câmeas métricas</a:t>
            </a:r>
            <a:r>
              <a:rPr lang="pt-BR" altLang="pt-BR" sz="2400">
                <a:solidFill>
                  <a:srgbClr val="000000"/>
                </a:solidFill>
              </a:rPr>
              <a:t>. Os produtos obtidos por estes sistemas são as fotografias aéreas, que podem ser </a:t>
            </a:r>
            <a:r>
              <a:rPr lang="pt-BR" altLang="pt-BR" sz="2400" b="1">
                <a:solidFill>
                  <a:srgbClr val="000000"/>
                </a:solidFill>
              </a:rPr>
              <a:t>pancromáticas</a:t>
            </a:r>
            <a:r>
              <a:rPr lang="pt-BR" altLang="pt-BR" sz="2400">
                <a:solidFill>
                  <a:srgbClr val="000000"/>
                </a:solidFill>
              </a:rPr>
              <a:t> (</a:t>
            </a:r>
            <a:r>
              <a:rPr lang="pt-BR" altLang="pt-BR" sz="2400">
                <a:solidFill>
                  <a:schemeClr val="bg1"/>
                </a:solidFill>
              </a:rPr>
              <a:t>preto-e-brancas</a:t>
            </a:r>
            <a:r>
              <a:rPr lang="pt-BR" altLang="pt-BR" sz="2400">
                <a:solidFill>
                  <a:srgbClr val="000000"/>
                </a:solidFill>
              </a:rPr>
              <a:t>) ou </a:t>
            </a:r>
            <a:r>
              <a:rPr lang="pt-BR" altLang="pt-BR" sz="2400" b="1">
                <a:solidFill>
                  <a:srgbClr val="FF0000"/>
                </a:solidFill>
              </a:rPr>
              <a:t>coloridas</a:t>
            </a:r>
            <a:r>
              <a:rPr lang="pt-BR" altLang="pt-BR" sz="2400">
                <a:solidFill>
                  <a:srgbClr val="000000"/>
                </a:solidFill>
              </a:rPr>
              <a:t> (</a:t>
            </a:r>
            <a:r>
              <a:rPr lang="pt-BR" altLang="pt-BR" sz="2400">
                <a:solidFill>
                  <a:schemeClr val="bg1"/>
                </a:solidFill>
              </a:rPr>
              <a:t>normal ou falsa-cor</a:t>
            </a:r>
            <a:r>
              <a:rPr lang="pt-BR" altLang="pt-BR" sz="240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05828" name="AutoShape 4">
            <a:extLst>
              <a:ext uri="{FF2B5EF4-FFF2-40B4-BE49-F238E27FC236}">
                <a16:creationId xmlns:a16="http://schemas.microsoft.com/office/drawing/2014/main" id="{47E384C7-17D1-4E1E-A855-DDFE9BCE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914400"/>
            <a:ext cx="8382000" cy="22098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400">
                <a:solidFill>
                  <a:srgbClr val="000000"/>
                </a:solidFill>
              </a:rPr>
              <a:t>Os sensores fotográficos são todos os dispositivos que, através de um sistema óptico (</a:t>
            </a:r>
            <a:r>
              <a:rPr lang="pt-BR" altLang="pt-BR" sz="2400" b="1">
                <a:solidFill>
                  <a:schemeClr val="bg2"/>
                </a:solidFill>
              </a:rPr>
              <a:t>conjunto de lentes</a:t>
            </a:r>
            <a:r>
              <a:rPr lang="pt-BR" altLang="pt-BR" sz="2400">
                <a:solidFill>
                  <a:srgbClr val="000000"/>
                </a:solidFill>
              </a:rPr>
              <a:t>), registram a energia refletida pelos alvos da superfície da Terra em uma película fotossensível, ou seja, o detector tradicionalmente chamado de </a:t>
            </a:r>
            <a:r>
              <a:rPr lang="pt-BR" altLang="pt-BR" sz="2400" b="1">
                <a:solidFill>
                  <a:schemeClr val="bg2"/>
                </a:solidFill>
              </a:rPr>
              <a:t>filme fotográfico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nimBg="1"/>
      <p:bldP spid="2058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00" name="Group 20">
            <a:extLst>
              <a:ext uri="{FF2B5EF4-FFF2-40B4-BE49-F238E27FC236}">
                <a16:creationId xmlns:a16="http://schemas.microsoft.com/office/drawing/2014/main" id="{81E04BDA-FD1A-401F-87EB-CA606E9E01B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04800"/>
            <a:ext cx="7848600" cy="6340475"/>
            <a:chOff x="432" y="192"/>
            <a:chExt cx="4944" cy="3994"/>
          </a:xfrm>
        </p:grpSpPr>
        <p:pic>
          <p:nvPicPr>
            <p:cNvPr id="148498" name="Picture 18" descr="Cap8_1">
              <a:extLst>
                <a:ext uri="{FF2B5EF4-FFF2-40B4-BE49-F238E27FC236}">
                  <a16:creationId xmlns:a16="http://schemas.microsoft.com/office/drawing/2014/main" id="{426C4CD0-B22B-48CD-8239-12B56114C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"/>
              <a:ext cx="4944" cy="371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499" name="Text Box 19">
              <a:extLst>
                <a:ext uri="{FF2B5EF4-FFF2-40B4-BE49-F238E27FC236}">
                  <a16:creationId xmlns:a16="http://schemas.microsoft.com/office/drawing/2014/main" id="{8C15C7ED-FE59-43D9-9176-B0AF71743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936"/>
              <a:ext cx="49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/>
                <a:t>Sistema de aerolevantamento e exemplos de fotografias aéreas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AutoShape 5">
            <a:extLst>
              <a:ext uri="{FF2B5EF4-FFF2-40B4-BE49-F238E27FC236}">
                <a16:creationId xmlns:a16="http://schemas.microsoft.com/office/drawing/2014/main" id="{6D00F5D8-237C-447B-8140-BD692D73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304800"/>
            <a:ext cx="8382000" cy="22098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400">
                <a:solidFill>
                  <a:srgbClr val="000000"/>
                </a:solidFill>
              </a:rPr>
              <a:t>A quantidade de informações que podem ser extraídas das fotografias aéreas é função: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400" b="1">
                <a:solidFill>
                  <a:schemeClr val="bg2"/>
                </a:solidFill>
              </a:rPr>
              <a:t> Época de aquisição;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400" b="1">
                <a:solidFill>
                  <a:schemeClr val="bg2"/>
                </a:solidFill>
              </a:rPr>
              <a:t> Correta definição da escala das fotografias;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400" b="1">
                <a:solidFill>
                  <a:schemeClr val="bg2"/>
                </a:solidFill>
              </a:rPr>
              <a:t> Tipo de filmes empregado.</a:t>
            </a:r>
          </a:p>
        </p:txBody>
      </p:sp>
      <p:sp>
        <p:nvSpPr>
          <p:cNvPr id="206854" name="Text Box 6">
            <a:extLst>
              <a:ext uri="{FF2B5EF4-FFF2-40B4-BE49-F238E27FC236}">
                <a16:creationId xmlns:a16="http://schemas.microsoft.com/office/drawing/2014/main" id="{32C9F50F-8846-464A-8E39-B52CBBA4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900" y="2590800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TIPOS DE FILMES</a:t>
            </a:r>
            <a:endParaRPr lang="pt-PT" altLang="pt-BR" sz="2800" b="1"/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E7CDE3F4-D81F-4496-AF15-5E004316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02000"/>
            <a:ext cx="8534400" cy="15906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>
                <a:solidFill>
                  <a:srgbClr val="000000"/>
                </a:solidFill>
              </a:rPr>
              <a:t>Os filmes utilizados em SR podem ser classificados em dois grandes grupos: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 sz="2400">
                <a:solidFill>
                  <a:srgbClr val="000000"/>
                </a:solidFill>
              </a:rPr>
              <a:t> </a:t>
            </a:r>
            <a:r>
              <a:rPr lang="pt-BR" altLang="pt-BR" sz="2400" b="1">
                <a:solidFill>
                  <a:srgbClr val="FF0000"/>
                </a:solidFill>
              </a:rPr>
              <a:t>Preto-e-brancos;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 sz="2400" b="1">
                <a:solidFill>
                  <a:srgbClr val="FF0000"/>
                </a:solidFill>
              </a:rPr>
              <a:t> Coloridos.</a:t>
            </a:r>
          </a:p>
        </p:txBody>
      </p:sp>
      <p:sp>
        <p:nvSpPr>
          <p:cNvPr id="206856" name="Text Box 8">
            <a:extLst>
              <a:ext uri="{FF2B5EF4-FFF2-40B4-BE49-F238E27FC236}">
                <a16:creationId xmlns:a16="http://schemas.microsoft.com/office/drawing/2014/main" id="{ABE86A07-5438-4DD4-93E2-CDAEF8D6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13338"/>
            <a:ext cx="8534400" cy="1135062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>
                <a:solidFill>
                  <a:srgbClr val="000000"/>
                </a:solidFill>
              </a:rPr>
              <a:t>Quanto a sensibilidade, ambos podem ser subdivididos em: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 sz="2400">
                <a:solidFill>
                  <a:srgbClr val="000000"/>
                </a:solidFill>
              </a:rPr>
              <a:t> </a:t>
            </a:r>
            <a:r>
              <a:rPr lang="pt-BR" altLang="pt-BR" b="1">
                <a:solidFill>
                  <a:srgbClr val="FF0000"/>
                </a:solidFill>
              </a:rPr>
              <a:t>Sensibilidade normal</a:t>
            </a:r>
            <a:r>
              <a:rPr lang="pt-BR" altLang="pt-BR">
                <a:solidFill>
                  <a:srgbClr val="000000"/>
                </a:solidFill>
              </a:rPr>
              <a:t> (sensíveis à REM compreendida entre 350 e 700 nm);</a:t>
            </a:r>
          </a:p>
          <a:p>
            <a:pPr>
              <a:buFontTx/>
              <a:buBlip>
                <a:blip r:embed="rId3"/>
              </a:buBlip>
            </a:pPr>
            <a:r>
              <a:rPr lang="pt-BR" altLang="pt-BR">
                <a:solidFill>
                  <a:srgbClr val="000000"/>
                </a:solidFill>
              </a:rPr>
              <a:t>  </a:t>
            </a:r>
            <a:r>
              <a:rPr lang="pt-BR" altLang="pt-BR" b="1">
                <a:solidFill>
                  <a:srgbClr val="FF0000"/>
                </a:solidFill>
              </a:rPr>
              <a:t>Sensibilidade ao IVP</a:t>
            </a:r>
            <a:r>
              <a:rPr lang="pt-BR" altLang="pt-BR">
                <a:solidFill>
                  <a:srgbClr val="000000"/>
                </a:solidFill>
              </a:rPr>
              <a:t> (sensíveis à REM compreendida entre 350 e 700 nm).</a:t>
            </a:r>
            <a:endParaRPr lang="pt-BR" alt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/>
      <p:bldP spid="206855" grpId="0" animBg="1"/>
      <p:bldP spid="2068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3">
            <a:extLst>
              <a:ext uri="{FF2B5EF4-FFF2-40B4-BE49-F238E27FC236}">
                <a16:creationId xmlns:a16="http://schemas.microsoft.com/office/drawing/2014/main" id="{1170D52F-5D88-4935-BA30-4A04ABF0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76200"/>
            <a:ext cx="923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 u="sng"/>
              <a:t>FILME PRETO-E-BRANCO</a:t>
            </a:r>
            <a:endParaRPr lang="pt-PT" altLang="pt-BR" sz="2800" b="1"/>
          </a:p>
        </p:txBody>
      </p:sp>
      <p:grpSp>
        <p:nvGrpSpPr>
          <p:cNvPr id="207880" name="Group 8">
            <a:extLst>
              <a:ext uri="{FF2B5EF4-FFF2-40B4-BE49-F238E27FC236}">
                <a16:creationId xmlns:a16="http://schemas.microsoft.com/office/drawing/2014/main" id="{144DF819-1A46-412E-B2DE-8182C9932085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609600"/>
            <a:ext cx="8451850" cy="5810250"/>
            <a:chOff x="268" y="384"/>
            <a:chExt cx="5324" cy="3660"/>
          </a:xfrm>
        </p:grpSpPr>
        <p:sp>
          <p:nvSpPr>
            <p:cNvPr id="207874" name="AutoShape 2">
              <a:extLst>
                <a:ext uri="{FF2B5EF4-FFF2-40B4-BE49-F238E27FC236}">
                  <a16:creationId xmlns:a16="http://schemas.microsoft.com/office/drawing/2014/main" id="{C3681CF8-1CC8-4461-9E4B-5AEB33B51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384"/>
              <a:ext cx="5300" cy="1536"/>
            </a:xfrm>
            <a:prstGeom prst="flowChartAlternateProcess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altLang="pt-BR" sz="2000">
                  <a:solidFill>
                    <a:srgbClr val="000000"/>
                  </a:solidFill>
                </a:rPr>
                <a:t>Um filme preto-e-branco ou pancromático é constituído por uma </a:t>
              </a:r>
              <a:r>
                <a:rPr lang="pt-BR" altLang="pt-BR" sz="2000" b="1">
                  <a:solidFill>
                    <a:schemeClr val="bg1"/>
                  </a:solidFill>
                </a:rPr>
                <a:t>emulsão ou camada de haletos de prata</a:t>
              </a:r>
              <a:r>
                <a:rPr lang="pt-BR" altLang="pt-BR" sz="2000">
                  <a:solidFill>
                    <a:srgbClr val="000000"/>
                  </a:solidFill>
                </a:rPr>
                <a:t> (</a:t>
              </a:r>
              <a:r>
                <a:rPr lang="pt-BR" altLang="pt-BR" sz="2000">
                  <a:solidFill>
                    <a:schemeClr val="bg1"/>
                  </a:solidFill>
                </a:rPr>
                <a:t>AgCl, AgBr, AgI</a:t>
              </a:r>
              <a:r>
                <a:rPr lang="pt-BR" altLang="pt-BR" sz="2000">
                  <a:solidFill>
                    <a:srgbClr val="000000"/>
                  </a:solidFill>
                </a:rPr>
                <a:t>), também denominados </a:t>
              </a:r>
              <a:r>
                <a:rPr lang="pt-BR" altLang="pt-BR" sz="2000">
                  <a:solidFill>
                    <a:schemeClr val="bg1"/>
                  </a:solidFill>
                </a:rPr>
                <a:t>sais de prata</a:t>
              </a:r>
              <a:r>
                <a:rPr lang="pt-BR" altLang="pt-BR" sz="2000">
                  <a:solidFill>
                    <a:srgbClr val="000000"/>
                  </a:solidFill>
                </a:rPr>
                <a:t>, sobre uma </a:t>
              </a:r>
              <a:r>
                <a:rPr lang="pt-BR" altLang="pt-BR" sz="2000" b="1">
                  <a:solidFill>
                    <a:schemeClr val="bg1"/>
                  </a:solidFill>
                </a:rPr>
                <a:t>base plástica transparente</a:t>
              </a:r>
              <a:r>
                <a:rPr lang="pt-BR" altLang="pt-BR" sz="2000">
                  <a:solidFill>
                    <a:srgbClr val="000000"/>
                  </a:solidFill>
                </a:rPr>
                <a:t>, normalmente feita de </a:t>
              </a:r>
              <a:r>
                <a:rPr lang="pt-BR" altLang="pt-BR" sz="2000">
                  <a:solidFill>
                    <a:schemeClr val="bg1"/>
                  </a:solidFill>
                </a:rPr>
                <a:t>acetado</a:t>
              </a:r>
              <a:r>
                <a:rPr lang="pt-BR" altLang="pt-BR" sz="2000">
                  <a:solidFill>
                    <a:srgbClr val="000000"/>
                  </a:solidFill>
                </a:rPr>
                <a:t>, e uma </a:t>
              </a:r>
              <a:r>
                <a:rPr lang="pt-BR" altLang="pt-BR" sz="2000" b="1">
                  <a:solidFill>
                    <a:schemeClr val="bg1"/>
                  </a:solidFill>
                </a:rPr>
                <a:t>camada anti-halo</a:t>
              </a:r>
              <a:r>
                <a:rPr lang="pt-BR" altLang="pt-BR" sz="2000">
                  <a:solidFill>
                    <a:srgbClr val="000000"/>
                  </a:solidFill>
                </a:rPr>
                <a:t>, para obsorver a radiação residual que passa pela base plástica, evitando a reflexão dessa radiação e uma nova sensibilização dos haletos de prata</a:t>
              </a:r>
              <a:endParaRPr lang="pt-BR" altLang="pt-BR" sz="2000" b="1">
                <a:solidFill>
                  <a:schemeClr val="bg2"/>
                </a:solidFill>
              </a:endParaRPr>
            </a:p>
          </p:txBody>
        </p:sp>
        <p:pic>
          <p:nvPicPr>
            <p:cNvPr id="207878" name="Picture 6" descr="Cap8_2">
              <a:extLst>
                <a:ext uri="{FF2B5EF4-FFF2-40B4-BE49-F238E27FC236}">
                  <a16:creationId xmlns:a16="http://schemas.microsoft.com/office/drawing/2014/main" id="{97A83E39-E3BC-4631-841A-DDB8E68E0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40"/>
              <a:ext cx="3696" cy="200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879" name="Text Box 7">
              <a:extLst>
                <a:ext uri="{FF2B5EF4-FFF2-40B4-BE49-F238E27FC236}">
                  <a16:creationId xmlns:a16="http://schemas.microsoft.com/office/drawing/2014/main" id="{872EB260-60A7-4C2F-981B-2BEEF496B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2760"/>
              <a:ext cx="158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/>
                <a:t>Esquema da estrutura de um filme preto-branco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Text Box 5">
            <a:extLst>
              <a:ext uri="{FF2B5EF4-FFF2-40B4-BE49-F238E27FC236}">
                <a16:creationId xmlns:a16="http://schemas.microsoft.com/office/drawing/2014/main" id="{7E437DAD-CAF5-4C8E-848C-30A012FF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7800"/>
            <a:ext cx="8534400" cy="3479800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rgbClr val="000000"/>
                </a:solidFill>
              </a:rPr>
              <a:t>Atualmente, no mercado há 5 tipos de filmes:</a:t>
            </a:r>
          </a:p>
          <a:p>
            <a:endParaRPr lang="pt-BR" altLang="pt-BR" sz="40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</a:rPr>
              <a:t>Sensíveis ao azul</a:t>
            </a:r>
            <a:r>
              <a:rPr lang="pt-BR" altLang="pt-BR" sz="2000" b="1">
                <a:solidFill>
                  <a:srgbClr val="FF0000"/>
                </a:solidFill>
              </a:rPr>
              <a:t>: </a:t>
            </a:r>
            <a:r>
              <a:rPr lang="pt-BR" altLang="pt-BR" sz="2000" b="1">
                <a:solidFill>
                  <a:srgbClr val="000000"/>
                </a:solidFill>
              </a:rPr>
              <a:t>sensíveis às REM situadas entre 400 e 500 nm;</a:t>
            </a:r>
          </a:p>
          <a:p>
            <a:endParaRPr lang="pt-BR" altLang="pt-BR" sz="400" b="1">
              <a:solidFill>
                <a:srgbClr val="FF0000"/>
              </a:solidFill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rgbClr val="FF0000"/>
                </a:solidFill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</a:rPr>
              <a:t>Ortocromáticos</a:t>
            </a:r>
            <a:r>
              <a:rPr lang="pt-BR" altLang="pt-BR" sz="2000" b="1">
                <a:solidFill>
                  <a:srgbClr val="FF0000"/>
                </a:solidFill>
              </a:rPr>
              <a:t>: </a:t>
            </a:r>
            <a:r>
              <a:rPr lang="pt-BR" altLang="pt-BR" sz="2000" b="1">
                <a:solidFill>
                  <a:srgbClr val="000000"/>
                </a:solidFill>
              </a:rPr>
              <a:t>sensíveis às REM situadas entre o azul e o verde  (400 a 600 nm);</a:t>
            </a:r>
          </a:p>
          <a:p>
            <a:endParaRPr lang="pt-BR" altLang="pt-BR" sz="400" b="1">
              <a:solidFill>
                <a:srgbClr val="000000"/>
              </a:solidFill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pt-BR" altLang="pt-BR" sz="2000" b="1" u="sng">
                <a:solidFill>
                  <a:srgbClr val="FF0000"/>
                </a:solidFill>
              </a:rPr>
              <a:t> Pancromáticos</a:t>
            </a:r>
            <a:r>
              <a:rPr lang="pt-BR" altLang="pt-BR" sz="2000" b="1">
                <a:solidFill>
                  <a:srgbClr val="FF0000"/>
                </a:solidFill>
              </a:rPr>
              <a:t>: </a:t>
            </a:r>
            <a:r>
              <a:rPr lang="pt-BR" altLang="pt-BR" sz="2000" b="1">
                <a:solidFill>
                  <a:srgbClr val="000000"/>
                </a:solidFill>
              </a:rPr>
              <a:t>padrão usado nas câmeras fotográficas. São sensíveis desde o ultravioleta (350 nm) até uma parte do IVP (900 NM);</a:t>
            </a:r>
          </a:p>
          <a:p>
            <a:endParaRPr lang="pt-BR" altLang="pt-BR" sz="400" b="1">
              <a:solidFill>
                <a:srgbClr val="000000"/>
              </a:solidFill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rgbClr val="000000"/>
                </a:solidFill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</a:rPr>
              <a:t>Infravermelhos</a:t>
            </a:r>
            <a:r>
              <a:rPr lang="pt-BR" altLang="pt-BR" sz="2000" b="1">
                <a:solidFill>
                  <a:srgbClr val="FF0000"/>
                </a:solidFill>
              </a:rPr>
              <a:t>: </a:t>
            </a:r>
            <a:r>
              <a:rPr lang="pt-BR" altLang="pt-BR" sz="2000" b="1">
                <a:solidFill>
                  <a:srgbClr val="000000"/>
                </a:solidFill>
              </a:rPr>
              <a:t>permite fotografar o que os olhos humanos não conseguem ver (fins científicos e militares)</a:t>
            </a:r>
          </a:p>
          <a:p>
            <a:endParaRPr lang="pt-BR" altLang="pt-BR" sz="400" b="1">
              <a:solidFill>
                <a:srgbClr val="FF000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rgbClr val="FF0000"/>
                </a:solidFill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</a:rPr>
              <a:t>Raios X</a:t>
            </a:r>
            <a:r>
              <a:rPr lang="pt-BR" altLang="pt-BR" sz="2000" b="1">
                <a:solidFill>
                  <a:srgbClr val="FF0000"/>
                </a:solidFill>
              </a:rPr>
              <a:t>: </a:t>
            </a:r>
            <a:r>
              <a:rPr lang="pt-BR" altLang="pt-BR" sz="2000" b="1">
                <a:solidFill>
                  <a:srgbClr val="000000"/>
                </a:solidFill>
              </a:rPr>
              <a:t>usados na medicina e na pesquisa.</a:t>
            </a:r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9F2A0D40-07D3-416E-B103-622BCF8C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973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rgbClr val="000000"/>
                </a:solidFill>
              </a:rPr>
              <a:t>Para tornar visível a imagem formada, após a cena ter sido fotografada, é necessário revelar o filme, ação que consiste em usar um agente químico – </a:t>
            </a:r>
            <a:r>
              <a:rPr lang="pt-BR" altLang="pt-BR" sz="2000" b="1">
                <a:solidFill>
                  <a:srgbClr val="FF0000"/>
                </a:solidFill>
              </a:rPr>
              <a:t>o revelador</a:t>
            </a:r>
            <a:r>
              <a:rPr lang="pt-BR" altLang="pt-BR" sz="2000">
                <a:solidFill>
                  <a:srgbClr val="000000"/>
                </a:solidFill>
              </a:rPr>
              <a:t> – para transformar os haletos de prata afetados pela luz em diminutos grãos de prata metálica que aparecerão na cor preta.</a:t>
            </a:r>
            <a:endParaRPr lang="pt-BR" altLang="pt-BR" sz="2000" b="1">
              <a:solidFill>
                <a:srgbClr val="000000"/>
              </a:solidFill>
            </a:endParaRPr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E8AFD2F2-285C-4BE5-AD4C-12C7C648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rgbClr val="000000"/>
                </a:solidFill>
              </a:rPr>
              <a:t>Após o processo de revelação, surge uma </a:t>
            </a:r>
            <a:r>
              <a:rPr lang="pt-BR" altLang="pt-BR" sz="2000" b="1">
                <a:solidFill>
                  <a:srgbClr val="FF0000"/>
                </a:solidFill>
              </a:rPr>
              <a:t>imagem negativa</a:t>
            </a:r>
            <a:r>
              <a:rPr lang="pt-BR" altLang="pt-BR" sz="2000">
                <a:solidFill>
                  <a:srgbClr val="000000"/>
                </a:solidFill>
              </a:rPr>
              <a:t> no filme. A imagem é negativa pelo fato de a prata negra ter sido removida, ficando, assim, áreas claras nos locais de remoção desta. Posteriormente, ocorre o processo inverso, no qual se obtém a </a:t>
            </a:r>
            <a:r>
              <a:rPr lang="pt-BR" altLang="pt-BR" sz="2000" b="1">
                <a:solidFill>
                  <a:srgbClr val="FF0000"/>
                </a:solidFill>
              </a:rPr>
              <a:t>cópia positiva</a:t>
            </a:r>
            <a:r>
              <a:rPr lang="pt-BR" altLang="pt-BR" sz="2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 animBg="1"/>
      <p:bldP spid="20890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1689</Words>
  <Application>Microsoft Office PowerPoint</Application>
  <PresentationFormat>Apresentação na tela (4:3)</PresentationFormat>
  <Paragraphs>132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42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2_Cacho</vt:lpstr>
      <vt:lpstr>3_Cacho</vt:lpstr>
      <vt:lpstr>Sensoriamento  Remoto (SR)</vt:lpstr>
      <vt:lpstr>Apresentação do PowerPoint</vt:lpstr>
      <vt:lpstr>AULA 09  Sistemas Sensores Utilizados em Nível Suborbital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345</cp:revision>
  <dcterms:created xsi:type="dcterms:W3CDTF">2004-09-18T14:04:47Z</dcterms:created>
  <dcterms:modified xsi:type="dcterms:W3CDTF">2023-09-10T22:48:15Z</dcterms:modified>
</cp:coreProperties>
</file>